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305" r:id="rId3"/>
    <p:sldId id="303" r:id="rId4"/>
    <p:sldId id="304" r:id="rId5"/>
    <p:sldId id="306" r:id="rId6"/>
    <p:sldId id="311" r:id="rId7"/>
    <p:sldId id="310" r:id="rId8"/>
    <p:sldId id="308" r:id="rId9"/>
    <p:sldId id="312" r:id="rId10"/>
    <p:sldId id="313" r:id="rId11"/>
    <p:sldId id="314" r:id="rId12"/>
    <p:sldId id="316" r:id="rId13"/>
    <p:sldId id="317"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Smith" initials="HS" lastIdx="1" clrIdx="0">
    <p:extLst>
      <p:ext uri="{19B8F6BF-5375-455C-9EA6-DF929625EA0E}">
        <p15:presenceInfo xmlns:p15="http://schemas.microsoft.com/office/powerpoint/2012/main" userId="S-1-5-21-3932829450-4259061439-2630027748-63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241C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8" descr="WatfordBC_RGB_(revers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5416" y="5687481"/>
            <a:ext cx="1857024" cy="765855"/>
          </a:xfrm>
          <a:prstGeom prst="rect">
            <a:avLst/>
          </a:prstGeom>
        </p:spPr>
      </p:pic>
      <p:pic>
        <p:nvPicPr>
          <p:cNvPr id="10" name="Picture 9" descr="liketose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2938" y="857250"/>
            <a:ext cx="42148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0" hasCustomPrompt="1"/>
          </p:nvPr>
        </p:nvSpPr>
        <p:spPr>
          <a:xfrm>
            <a:off x="642938" y="2924943"/>
            <a:ext cx="4360862" cy="648073"/>
          </a:xfrm>
        </p:spPr>
        <p:txBody>
          <a:bodyPr/>
          <a:lstStyle>
            <a:lvl1pPr marL="0" indent="0">
              <a:buNone/>
              <a:defRPr sz="3600" b="1">
                <a:solidFill>
                  <a:schemeClr val="bg1"/>
                </a:solidFill>
              </a:defRPr>
            </a:lvl1pPr>
            <a:lvl2pPr marL="0" indent="0">
              <a:buNone/>
              <a:defRPr sz="3200" b="1">
                <a:solidFill>
                  <a:schemeClr val="bg1"/>
                </a:solidFill>
              </a:defRPr>
            </a:lvl2pPr>
            <a:lvl3pPr marL="0" indent="0">
              <a:spcBef>
                <a:spcPts val="2400"/>
              </a:spcBef>
              <a:buNone/>
              <a:defRPr sz="3200">
                <a:solidFill>
                  <a:schemeClr val="bg1"/>
                </a:solidFill>
              </a:defRPr>
            </a:lvl3pPr>
            <a:lvl4pPr marL="0" indent="0">
              <a:buNone/>
              <a:defRPr sz="2800">
                <a:solidFill>
                  <a:schemeClr val="bg1"/>
                </a:solidFill>
              </a:defRPr>
            </a:lvl4pPr>
          </a:lstStyle>
          <a:p>
            <a:pPr lvl="0"/>
            <a:r>
              <a:rPr lang="en-US" dirty="0"/>
              <a:t>Insert Title</a:t>
            </a:r>
          </a:p>
          <a:p>
            <a:pPr lvl="1"/>
            <a:r>
              <a:rPr lang="en-US" dirty="0"/>
              <a:t>Sub title</a:t>
            </a:r>
          </a:p>
          <a:p>
            <a:pPr lvl="2"/>
            <a:r>
              <a:rPr lang="en-US" dirty="0"/>
              <a:t>Presenter</a:t>
            </a:r>
          </a:p>
          <a:p>
            <a:pPr lvl="3"/>
            <a:r>
              <a:rPr lang="en-US" dirty="0"/>
              <a:t>Date</a:t>
            </a:r>
          </a:p>
          <a:p>
            <a:pPr lvl="0"/>
            <a:endParaRPr lang="en-US" dirty="0"/>
          </a:p>
        </p:txBody>
      </p:sp>
    </p:spTree>
    <p:extLst>
      <p:ext uri="{BB962C8B-B14F-4D97-AF65-F5344CB8AC3E}">
        <p14:creationId xmlns:p14="http://schemas.microsoft.com/office/powerpoint/2010/main" val="145652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a:solidFill>
                  <a:srgbClr val="241C34"/>
                </a:solidFill>
                <a:latin typeface="Calibri" pitchFamily="34" charset="0"/>
                <a:ea typeface="BatangChe" pitchFamily="49" charset="-127"/>
              </a:defRPr>
            </a:lvl1pPr>
          </a:lstStyle>
          <a:p>
            <a:r>
              <a:rPr lang="en-US"/>
              <a:t>Click to edit Master title style</a:t>
            </a:r>
            <a:endParaRPr lang="en-GB" dirty="0"/>
          </a:p>
        </p:txBody>
      </p:sp>
      <p:sp>
        <p:nvSpPr>
          <p:cNvPr id="3" name="Content Placeholder 2"/>
          <p:cNvSpPr>
            <a:spLocks noGrp="1"/>
          </p:cNvSpPr>
          <p:nvPr>
            <p:ph idx="1"/>
          </p:nvPr>
        </p:nvSpPr>
        <p:spPr>
          <a:xfrm>
            <a:off x="457200" y="1052736"/>
            <a:ext cx="8229600" cy="5073427"/>
          </a:xfrm>
        </p:spPr>
        <p:txBody>
          <a:bodyPr/>
          <a:lstStyle>
            <a:lvl1pPr>
              <a:defRPr>
                <a:solidFill>
                  <a:srgbClr val="241C34"/>
                </a:solidFill>
                <a:latin typeface="Calibri" pitchFamily="34" charset="0"/>
              </a:defRPr>
            </a:lvl1pPr>
            <a:lvl2pPr>
              <a:defRPr>
                <a:solidFill>
                  <a:srgbClr val="241C34"/>
                </a:solidFill>
                <a:latin typeface="Calibri" pitchFamily="34" charset="0"/>
              </a:defRPr>
            </a:lvl2pPr>
            <a:lvl3pPr>
              <a:defRPr>
                <a:solidFill>
                  <a:srgbClr val="241C34"/>
                </a:solidFill>
                <a:latin typeface="Calibri" pitchFamily="34" charset="0"/>
              </a:defRPr>
            </a:lvl3pPr>
            <a:lvl4pPr>
              <a:defRPr>
                <a:solidFill>
                  <a:srgbClr val="241C34"/>
                </a:solidFill>
                <a:latin typeface="Calibri" pitchFamily="34" charset="0"/>
              </a:defRPr>
            </a:lvl4pPr>
            <a:lvl5pPr>
              <a:defRPr>
                <a:solidFill>
                  <a:srgbClr val="241C34"/>
                </a:solidFill>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467544" y="6356350"/>
            <a:ext cx="2133600" cy="365125"/>
          </a:xfrm>
        </p:spPr>
        <p:txBody>
          <a:bodyPr/>
          <a:lstStyle>
            <a:lvl1pPr algn="l">
              <a:defRPr/>
            </a:lvl1pPr>
          </a:lstStyle>
          <a:p>
            <a:fld id="{47BA335B-F01A-4C1D-9D39-DCE5C51E7083}"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2360" y="6276677"/>
            <a:ext cx="1152128" cy="464691"/>
          </a:xfrm>
          <a:prstGeom prst="rect">
            <a:avLst/>
          </a:prstGeom>
        </p:spPr>
      </p:pic>
    </p:spTree>
    <p:extLst>
      <p:ext uri="{BB962C8B-B14F-4D97-AF65-F5344CB8AC3E}">
        <p14:creationId xmlns:p14="http://schemas.microsoft.com/office/powerpoint/2010/main" val="309658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28800"/>
            <a:ext cx="8229600" cy="77809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a:solidFill>
                  <a:srgbClr val="241C34"/>
                </a:solidFill>
                <a:latin typeface="Calibri" pitchFamily="34" charset="0"/>
                <a:ea typeface="BatangChe" pitchFamily="49" charset="-127"/>
              </a:defRPr>
            </a:lvl1pPr>
          </a:lstStyle>
          <a:p>
            <a:r>
              <a:rPr lang="en-GB" dirty="0"/>
              <a:t>Section heading</a:t>
            </a:r>
          </a:p>
        </p:txBody>
      </p:sp>
      <p:sp>
        <p:nvSpPr>
          <p:cNvPr id="6" name="Slide Number Placeholder 5"/>
          <p:cNvSpPr>
            <a:spLocks noGrp="1"/>
          </p:cNvSpPr>
          <p:nvPr>
            <p:ph type="sldNum" sz="quarter" idx="12"/>
          </p:nvPr>
        </p:nvSpPr>
        <p:spPr>
          <a:xfrm>
            <a:off x="467544" y="6356350"/>
            <a:ext cx="2133600" cy="365125"/>
          </a:xfrm>
        </p:spPr>
        <p:txBody>
          <a:bodyPr/>
          <a:lstStyle>
            <a:lvl1pPr algn="l">
              <a:defRPr/>
            </a:lvl1pPr>
          </a:lstStyle>
          <a:p>
            <a:fld id="{47BA335B-F01A-4C1D-9D39-DCE5C51E7083}" type="slidenum">
              <a:rPr lang="en-GB" smtClean="0"/>
              <a:pPr/>
              <a:t>‹#›</a:t>
            </a:fld>
            <a:endParaRPr lang="en-GB" dirty="0"/>
          </a:p>
        </p:txBody>
      </p:sp>
      <p:sp>
        <p:nvSpPr>
          <p:cNvPr id="8" name="Rectangle 7"/>
          <p:cNvSpPr/>
          <p:nvPr userDrawn="1"/>
        </p:nvSpPr>
        <p:spPr>
          <a:xfrm>
            <a:off x="0" y="4857750"/>
            <a:ext cx="9144000" cy="2000250"/>
          </a:xfrm>
          <a:prstGeom prst="rect">
            <a:avLst/>
          </a:prstGeom>
          <a:solidFill>
            <a:srgbClr val="241C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4" descr="Watford_'W'_Exercis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188" y="2633663"/>
            <a:ext cx="3367087"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atfordBC_RGB_(revers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5416" y="5687481"/>
            <a:ext cx="1857024" cy="765855"/>
          </a:xfrm>
          <a:prstGeom prst="rect">
            <a:avLst/>
          </a:prstGeom>
        </p:spPr>
      </p:pic>
    </p:spTree>
    <p:extLst>
      <p:ext uri="{BB962C8B-B14F-4D97-AF65-F5344CB8AC3E}">
        <p14:creationId xmlns:p14="http://schemas.microsoft.com/office/powerpoint/2010/main" val="211465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a:solidFill>
                  <a:srgbClr val="241C34"/>
                </a:solidFill>
                <a:latin typeface="Calibri" pitchFamily="34" charset="0"/>
                <a:ea typeface="BatangChe" pitchFamily="49" charset="-127"/>
              </a:defRPr>
            </a:lvl1pPr>
          </a:lstStyle>
          <a:p>
            <a:r>
              <a:rPr lang="en-US"/>
              <a:t>Click to edit Master title style</a:t>
            </a:r>
            <a:endParaRPr lang="en-GB" dirty="0"/>
          </a:p>
        </p:txBody>
      </p:sp>
      <p:sp>
        <p:nvSpPr>
          <p:cNvPr id="3" name="Content Placeholder 2"/>
          <p:cNvSpPr>
            <a:spLocks noGrp="1"/>
          </p:cNvSpPr>
          <p:nvPr>
            <p:ph idx="1"/>
          </p:nvPr>
        </p:nvSpPr>
        <p:spPr>
          <a:xfrm>
            <a:off x="457200" y="1052737"/>
            <a:ext cx="8229600" cy="4392488"/>
          </a:xfrm>
        </p:spPr>
        <p:txBody>
          <a:bodyPr/>
          <a:lstStyle>
            <a:lvl1pPr>
              <a:defRPr>
                <a:solidFill>
                  <a:srgbClr val="241C34"/>
                </a:solidFill>
                <a:latin typeface="Calibri" pitchFamily="34" charset="0"/>
              </a:defRPr>
            </a:lvl1pPr>
            <a:lvl2pPr>
              <a:defRPr>
                <a:solidFill>
                  <a:srgbClr val="241C34"/>
                </a:solidFill>
                <a:latin typeface="Calibri" pitchFamily="34" charset="0"/>
              </a:defRPr>
            </a:lvl2pPr>
            <a:lvl3pPr>
              <a:defRPr>
                <a:solidFill>
                  <a:srgbClr val="241C34"/>
                </a:solidFill>
                <a:latin typeface="Calibri" pitchFamily="34" charset="0"/>
              </a:defRPr>
            </a:lvl3pPr>
            <a:lvl4pPr>
              <a:defRPr>
                <a:solidFill>
                  <a:srgbClr val="241C34"/>
                </a:solidFill>
                <a:latin typeface="Calibri" pitchFamily="34" charset="0"/>
              </a:defRPr>
            </a:lvl4pPr>
            <a:lvl5pPr>
              <a:defRPr>
                <a:solidFill>
                  <a:srgbClr val="241C34"/>
                </a:solidFill>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467544" y="6356350"/>
            <a:ext cx="2133600" cy="365125"/>
          </a:xfrm>
        </p:spPr>
        <p:txBody>
          <a:bodyPr/>
          <a:lstStyle>
            <a:lvl1pPr algn="l">
              <a:defRPr/>
            </a:lvl1pPr>
          </a:lstStyle>
          <a:p>
            <a:fld id="{47BA335B-F01A-4C1D-9D39-DCE5C51E7083}" type="slidenum">
              <a:rPr lang="en-GB" smtClean="0"/>
              <a:pPr/>
              <a:t>‹#›</a:t>
            </a:fld>
            <a:endParaRPr lang="en-GB" dirty="0"/>
          </a:p>
        </p:txBody>
      </p:sp>
      <p:sp>
        <p:nvSpPr>
          <p:cNvPr id="8" name="Rectangle 7"/>
          <p:cNvSpPr/>
          <p:nvPr userDrawn="1"/>
        </p:nvSpPr>
        <p:spPr>
          <a:xfrm>
            <a:off x="0" y="5572125"/>
            <a:ext cx="9144000" cy="1285875"/>
          </a:xfrm>
          <a:prstGeom prst="rect">
            <a:avLst/>
          </a:prstGeom>
          <a:solidFill>
            <a:srgbClr val="241C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8" descr="WatfordBC_RGB_(revers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5416" y="5687481"/>
            <a:ext cx="1857024" cy="765855"/>
          </a:xfrm>
          <a:prstGeom prst="rect">
            <a:avLst/>
          </a:prstGeom>
        </p:spPr>
      </p:pic>
    </p:spTree>
    <p:extLst>
      <p:ext uri="{BB962C8B-B14F-4D97-AF65-F5344CB8AC3E}">
        <p14:creationId xmlns:p14="http://schemas.microsoft.com/office/powerpoint/2010/main" val="2462235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79CB1-B9E9-42D3-A73A-0489C1C8FE4F}" type="datetimeFigureOut">
              <a:rPr lang="en-GB" smtClean="0"/>
              <a:t>17/08/2023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A335B-F01A-4C1D-9D39-DCE5C51E7083}" type="slidenum">
              <a:rPr lang="en-GB" smtClean="0"/>
              <a:t>‹#›</a:t>
            </a:fld>
            <a:endParaRPr lang="en-GB" dirty="0"/>
          </a:p>
        </p:txBody>
      </p:sp>
    </p:spTree>
    <p:extLst>
      <p:ext uri="{BB962C8B-B14F-4D97-AF65-F5344CB8AC3E}">
        <p14:creationId xmlns:p14="http://schemas.microsoft.com/office/powerpoint/2010/main" val="403171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Transport in Watford </a:t>
            </a:r>
          </a:p>
        </p:txBody>
      </p:sp>
      <p:sp>
        <p:nvSpPr>
          <p:cNvPr id="3" name="Content Placeholder 2"/>
          <p:cNvSpPr>
            <a:spLocks noGrp="1"/>
          </p:cNvSpPr>
          <p:nvPr>
            <p:ph idx="1"/>
          </p:nvPr>
        </p:nvSpPr>
        <p:spPr>
          <a:xfrm>
            <a:off x="457200" y="980728"/>
            <a:ext cx="8229600" cy="4464497"/>
          </a:xfrm>
        </p:spPr>
        <p:txBody>
          <a:bodyPr/>
          <a:lstStyle/>
          <a:p>
            <a:pPr marL="0" indent="0">
              <a:buNone/>
            </a:pPr>
            <a:r>
              <a:rPr lang="en-GB" dirty="0"/>
              <a:t>Photos of canals, buses, railways and Scammell’s lorries from Watford’s past </a:t>
            </a:r>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5733256"/>
            <a:ext cx="1182959" cy="875164"/>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162" y="2636912"/>
            <a:ext cx="2047544" cy="260022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2132856"/>
            <a:ext cx="2213934" cy="1584176"/>
          </a:xfrm>
          <a:prstGeom prst="rect">
            <a:avLst/>
          </a:prstGeom>
        </p:spPr>
      </p:pic>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1758" y="3937023"/>
            <a:ext cx="2543935" cy="2055047"/>
          </a:xfrm>
          <a:prstGeom prst="rect">
            <a:avLst/>
          </a:prstGeom>
        </p:spPr>
      </p:pic>
      <p:pic>
        <p:nvPicPr>
          <p:cNvPr id="9"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200" y="2132856"/>
            <a:ext cx="2213335" cy="2772370"/>
          </a:xfrm>
          <a:prstGeom prst="rect">
            <a:avLst/>
          </a:prstGeom>
        </p:spPr>
      </p:pic>
    </p:spTree>
    <p:extLst>
      <p:ext uri="{BB962C8B-B14F-4D97-AF65-F5344CB8AC3E}">
        <p14:creationId xmlns:p14="http://schemas.microsoft.com/office/powerpoint/2010/main" val="197209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22314"/>
          </a:xfrm>
        </p:spPr>
        <p:txBody>
          <a:bodyPr>
            <a:normAutofit fontScale="90000"/>
          </a:bodyPr>
          <a:lstStyle/>
          <a:p>
            <a:r>
              <a:rPr lang="en-GB" sz="2700" b="0" dirty="0"/>
              <a:t>Watford Junction station in 1979           A 1980’s train </a:t>
            </a:r>
            <a:br>
              <a:rPr lang="en-GB" sz="2200" dirty="0"/>
            </a:br>
            <a:br>
              <a:rPr lang="en-GB" sz="2200" dirty="0"/>
            </a:br>
            <a:r>
              <a:rPr lang="en-GB" dirty="0"/>
              <a:t>                                    </a:t>
            </a:r>
            <a:br>
              <a:rPr lang="en-GB" dirty="0"/>
            </a:br>
            <a:br>
              <a:rPr lang="en-GB" dirty="0"/>
            </a:br>
            <a:br>
              <a:rPr lang="en-GB" dirty="0"/>
            </a:br>
            <a:r>
              <a:rPr lang="en-GB" dirty="0"/>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520788"/>
            <a:ext cx="4010664" cy="2952328"/>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51946" y="845744"/>
            <a:ext cx="3434854" cy="4302416"/>
          </a:xfrm>
        </p:spPr>
      </p:pic>
      <p:pic>
        <p:nvPicPr>
          <p:cNvPr id="6" name="Picture 5" descr="\\w3r.org.uk\MainDrive\Watford\01_C&amp;ES\04_Museum\Wat Museum\Images\MUSEUM - images, logos etc\Logos\Watford Museum Logos\Sketch Logo\museumsketchcolou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5727641"/>
            <a:ext cx="1110951" cy="875164"/>
          </a:xfrm>
          <a:prstGeom prst="rect">
            <a:avLst/>
          </a:prstGeom>
          <a:noFill/>
          <a:ln>
            <a:noFill/>
          </a:ln>
        </p:spPr>
      </p:pic>
    </p:spTree>
    <p:extLst>
      <p:ext uri="{BB962C8B-B14F-4D97-AF65-F5344CB8AC3E}">
        <p14:creationId xmlns:p14="http://schemas.microsoft.com/office/powerpoint/2010/main" val="138735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8003232" cy="2304256"/>
          </a:xfrm>
        </p:spPr>
        <p:txBody>
          <a:bodyPr>
            <a:normAutofit fontScale="90000"/>
          </a:bodyPr>
          <a:lstStyle/>
          <a:p>
            <a:r>
              <a:rPr lang="en-GB" sz="4400" dirty="0"/>
              <a:t>High street station</a:t>
            </a:r>
            <a:br>
              <a:rPr lang="en-GB" sz="2200" dirty="0"/>
            </a:br>
            <a:r>
              <a:rPr lang="en-GB" sz="3100" b="0" dirty="0"/>
              <a:t>In 1956                               A platform in 1973 </a:t>
            </a:r>
            <a:br>
              <a:rPr lang="en-GB" sz="2700" dirty="0"/>
            </a:br>
            <a:br>
              <a:rPr lang="en-GB" sz="2700" dirty="0"/>
            </a:br>
            <a:r>
              <a:rPr lang="en-GB" dirty="0"/>
              <a:t>                                    </a:t>
            </a:r>
            <a:br>
              <a:rPr lang="en-GB" dirty="0"/>
            </a:br>
            <a:br>
              <a:rPr lang="en-GB" dirty="0"/>
            </a:br>
            <a:br>
              <a:rPr lang="en-GB" dirty="0"/>
            </a:br>
            <a:r>
              <a:rPr lang="en-GB"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12" y="1924388"/>
            <a:ext cx="3915896" cy="273630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114" y="1844824"/>
            <a:ext cx="4135995" cy="2815868"/>
          </a:xfrm>
          <a:prstGeom prst="rect">
            <a:avLst/>
          </a:prstGeom>
        </p:spPr>
      </p:pic>
      <p:pic>
        <p:nvPicPr>
          <p:cNvPr id="8" name="Picture 7" descr="\\w3r.org.uk\MainDrive\Watford\01_C&amp;ES\04_Museum\Wat Museum\Images\MUSEUM - images, logos etc\Logos\Watford Museum Logos\Sketch Logo\museumsketchcolou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5727641"/>
            <a:ext cx="1110951" cy="875164"/>
          </a:xfrm>
          <a:prstGeom prst="rect">
            <a:avLst/>
          </a:prstGeom>
          <a:noFill/>
          <a:ln>
            <a:noFill/>
          </a:ln>
        </p:spPr>
      </p:pic>
    </p:spTree>
    <p:extLst>
      <p:ext uri="{BB962C8B-B14F-4D97-AF65-F5344CB8AC3E}">
        <p14:creationId xmlns:p14="http://schemas.microsoft.com/office/powerpoint/2010/main" val="291719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Scammell Lorries </a:t>
            </a:r>
            <a:br>
              <a:rPr lang="en-GB" dirty="0"/>
            </a:br>
            <a:r>
              <a:rPr lang="en-GB" sz="2700" b="0" dirty="0"/>
              <a:t>Mr Pugh the designer of the Pioneer in 1929   </a:t>
            </a:r>
            <a:endParaRPr lang="en-GB" sz="2200" b="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1233" y="1268760"/>
            <a:ext cx="4861534" cy="3927255"/>
          </a:xfrm>
        </p:spPr>
      </p:pic>
      <p:pic>
        <p:nvPicPr>
          <p:cNvPr id="6" name="Picture 5" descr="\\w3r.org.uk\MainDrive\Watford\01_C&amp;ES\04_Museum\Wat Museum\Images\MUSEUM - images, logos etc\Logos\Watford Museum Logos\Sketch Logo\museumsketch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727641"/>
            <a:ext cx="1110951" cy="875164"/>
          </a:xfrm>
          <a:prstGeom prst="rect">
            <a:avLst/>
          </a:prstGeom>
          <a:noFill/>
          <a:ln>
            <a:noFill/>
          </a:ln>
        </p:spPr>
      </p:pic>
    </p:spTree>
    <p:extLst>
      <p:ext uri="{BB962C8B-B14F-4D97-AF65-F5344CB8AC3E}">
        <p14:creationId xmlns:p14="http://schemas.microsoft.com/office/powerpoint/2010/main" val="437453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a:bodyPr>
          <a:lstStyle/>
          <a:p>
            <a:pPr algn="ctr"/>
            <a:r>
              <a:rPr lang="en-GB" dirty="0"/>
              <a:t>Scammell Lorries</a:t>
            </a:r>
            <a:br>
              <a:rPr lang="en-GB" dirty="0"/>
            </a:br>
            <a:r>
              <a:rPr lang="en-GB" sz="2400" b="0" dirty="0"/>
              <a:t>This is a photo of Scammell’s factory from 1945 – 50  </a:t>
            </a:r>
            <a:br>
              <a:rPr lang="en-GB" dirty="0"/>
            </a:br>
            <a:br>
              <a:rPr lang="en-GB" dirty="0"/>
            </a:br>
            <a:r>
              <a:rPr lang="en-GB" sz="2200" b="0" dirty="0"/>
              <a:t>   </a:t>
            </a:r>
          </a:p>
        </p:txBody>
      </p:sp>
      <p:pic>
        <p:nvPicPr>
          <p:cNvPr id="6" name="Picture 5"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5727641"/>
            <a:ext cx="1110951" cy="875164"/>
          </a:xfrm>
          <a:prstGeom prst="rect">
            <a:avLst/>
          </a:prstGeom>
          <a:noFill/>
          <a:ln>
            <a:noFill/>
          </a:ln>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70583" y="1668152"/>
            <a:ext cx="4400649" cy="3521696"/>
          </a:xfrm>
        </p:spPr>
      </p:pic>
    </p:spTree>
    <p:extLst>
      <p:ext uri="{BB962C8B-B14F-4D97-AF65-F5344CB8AC3E}">
        <p14:creationId xmlns:p14="http://schemas.microsoft.com/office/powerpoint/2010/main" val="153806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Canals </a:t>
            </a:r>
          </a:p>
        </p:txBody>
      </p:sp>
      <p:sp>
        <p:nvSpPr>
          <p:cNvPr id="3" name="Content Placeholder 2"/>
          <p:cNvSpPr>
            <a:spLocks noGrp="1"/>
          </p:cNvSpPr>
          <p:nvPr>
            <p:ph idx="1"/>
          </p:nvPr>
        </p:nvSpPr>
        <p:spPr/>
        <p:txBody>
          <a:bodyPr/>
          <a:lstStyle/>
          <a:p>
            <a:pPr marL="0" indent="0">
              <a:buNone/>
            </a:pPr>
            <a:r>
              <a:rPr lang="en-GB" dirty="0"/>
              <a:t>1900’s Grand Union canal    Horse-drawn barges  </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435" y="1858300"/>
            <a:ext cx="4444373" cy="29253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858301"/>
            <a:ext cx="3642529" cy="2925374"/>
          </a:xfrm>
          <a:prstGeom prst="rect">
            <a:avLst/>
          </a:prstGeom>
        </p:spPr>
      </p:pic>
      <p:pic>
        <p:nvPicPr>
          <p:cNvPr id="6" name="Picture 5" descr="\\w3r.org.uk\MainDrive\Watford\01_C&amp;ES\04_Museum\Wat Museum\Images\MUSEUM - images, logos etc\Logos\Watford Museum Logos\Sketch Logo\museumsketchcolou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556" y="5733256"/>
            <a:ext cx="1182959" cy="875164"/>
          </a:xfrm>
          <a:prstGeom prst="rect">
            <a:avLst/>
          </a:prstGeom>
          <a:noFill/>
          <a:ln>
            <a:noFill/>
          </a:ln>
        </p:spPr>
      </p:pic>
    </p:spTree>
    <p:extLst>
      <p:ext uri="{BB962C8B-B14F-4D97-AF65-F5344CB8AC3E}">
        <p14:creationId xmlns:p14="http://schemas.microsoft.com/office/powerpoint/2010/main" val="193526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Canals </a:t>
            </a:r>
          </a:p>
        </p:txBody>
      </p:sp>
      <p:sp>
        <p:nvSpPr>
          <p:cNvPr id="3" name="Content Placeholder 2"/>
          <p:cNvSpPr>
            <a:spLocks noGrp="1"/>
          </p:cNvSpPr>
          <p:nvPr>
            <p:ph idx="1"/>
          </p:nvPr>
        </p:nvSpPr>
        <p:spPr/>
        <p:txBody>
          <a:bodyPr/>
          <a:lstStyle/>
          <a:p>
            <a:pPr marL="0" indent="0" algn="ctr">
              <a:buNone/>
            </a:pPr>
            <a:r>
              <a:rPr lang="en-GB" dirty="0"/>
              <a:t>A lock on the Grand Union Canal in the 1920’s   </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4082" y="1954370"/>
            <a:ext cx="3315835" cy="4210853"/>
          </a:xfrm>
          <a:prstGeom prst="rect">
            <a:avLst/>
          </a:prstGeom>
        </p:spPr>
      </p:pic>
      <p:pic>
        <p:nvPicPr>
          <p:cNvPr id="5" name="Picture 4" descr="\\w3r.org.uk\MainDrive\Watford\01_C&amp;ES\04_Museum\Wat Museum\Images\MUSEUM - images, logos etc\Logos\Watford Museum Logos\Sketch Logo\museumsketch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727641"/>
            <a:ext cx="1110951" cy="875164"/>
          </a:xfrm>
          <a:prstGeom prst="rect">
            <a:avLst/>
          </a:prstGeom>
          <a:noFill/>
          <a:ln>
            <a:noFill/>
          </a:ln>
        </p:spPr>
      </p:pic>
    </p:spTree>
    <p:extLst>
      <p:ext uri="{BB962C8B-B14F-4D97-AF65-F5344CB8AC3E}">
        <p14:creationId xmlns:p14="http://schemas.microsoft.com/office/powerpoint/2010/main" val="349577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780928"/>
          </a:xfrm>
        </p:spPr>
        <p:txBody>
          <a:bodyPr>
            <a:noAutofit/>
          </a:bodyPr>
          <a:lstStyle/>
          <a:p>
            <a:pPr algn="ctr"/>
            <a:br>
              <a:rPr lang="en-GB" sz="1800" i="1" dirty="0"/>
            </a:br>
            <a:br>
              <a:rPr lang="en-GB" sz="1800" i="1" dirty="0"/>
            </a:br>
            <a:r>
              <a:rPr lang="en-GB" sz="3200" dirty="0">
                <a:latin typeface="+mn-lt"/>
              </a:rPr>
              <a:t>Buses </a:t>
            </a:r>
            <a:br>
              <a:rPr lang="en-GB" sz="1800" b="0" dirty="0">
                <a:latin typeface="+mn-lt"/>
              </a:rPr>
            </a:br>
            <a:r>
              <a:rPr lang="en-GB" sz="1800" b="0" dirty="0">
                <a:latin typeface="+mn-lt"/>
              </a:rPr>
              <a:t>1886 saw the last regular horse-drawn coach service, ‘The Wonder Coach’, between Watford and London. It operated between London and St. Albans, with a single fare priced at ten shillings and a return at fifteen. Six horses were drawn up Holywell Hill in St. Albans and time was given for passengers to have lunch and inspect the cathedral. This ‘Wonder Coach’ continued to carry passengers until the early twentieth century due to the internal combustion engine and motor coaches.</a:t>
            </a:r>
            <a:br>
              <a:rPr lang="en-GB" sz="1800" dirty="0"/>
            </a:br>
            <a:endParaRPr lang="en-GB" sz="1800" dirty="0"/>
          </a:p>
        </p:txBody>
      </p:sp>
      <p:sp>
        <p:nvSpPr>
          <p:cNvPr id="3" name="Content Placeholder 2"/>
          <p:cNvSpPr>
            <a:spLocks noGrp="1"/>
          </p:cNvSpPr>
          <p:nvPr>
            <p:ph idx="1"/>
          </p:nvPr>
        </p:nvSpPr>
        <p:spPr>
          <a:xfrm>
            <a:off x="457200" y="1988839"/>
            <a:ext cx="8229600" cy="3456385"/>
          </a:xfrm>
        </p:spPr>
        <p:txBody>
          <a:bodyPr/>
          <a:lstStyle/>
          <a:p>
            <a:pPr marL="0" indent="0">
              <a:buNone/>
            </a:pPr>
            <a:r>
              <a:rPr lang="en-GB" dirty="0"/>
              <a:t> </a:t>
            </a:r>
          </a:p>
          <a:p>
            <a:pPr marL="0" indent="0">
              <a:buNone/>
            </a:pPr>
            <a:r>
              <a:rPr lang="en-GB" dirty="0"/>
              <a:t> </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852936"/>
            <a:ext cx="4430329" cy="3421374"/>
          </a:xfrm>
          <a:prstGeom prst="rect">
            <a:avLst/>
          </a:prstGeom>
        </p:spPr>
      </p:pic>
      <p:pic>
        <p:nvPicPr>
          <p:cNvPr id="5" name="Picture 4" descr="\\w3r.org.uk\MainDrive\Watford\01_C&amp;ES\04_Museum\Wat Museum\Images\MUSEUM - images, logos etc\Logos\Watford Museum Logos\Sketch Logo\museumsketch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33256"/>
            <a:ext cx="1110951" cy="875164"/>
          </a:xfrm>
          <a:prstGeom prst="rect">
            <a:avLst/>
          </a:prstGeom>
          <a:noFill/>
          <a:ln>
            <a:noFill/>
          </a:ln>
        </p:spPr>
      </p:pic>
    </p:spTree>
    <p:extLst>
      <p:ext uri="{BB962C8B-B14F-4D97-AF65-F5344CB8AC3E}">
        <p14:creationId xmlns:p14="http://schemas.microsoft.com/office/powerpoint/2010/main" val="158491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96" y="291781"/>
            <a:ext cx="8229600" cy="2780928"/>
          </a:xfrm>
        </p:spPr>
        <p:txBody>
          <a:bodyPr>
            <a:noAutofit/>
          </a:bodyPr>
          <a:lstStyle/>
          <a:p>
            <a:pPr algn="ctr"/>
            <a:br>
              <a:rPr lang="en-GB" sz="1800" i="1" dirty="0"/>
            </a:br>
            <a:br>
              <a:rPr lang="en-GB" sz="1800" i="1" dirty="0"/>
            </a:br>
            <a:r>
              <a:rPr lang="en-GB" sz="3200" dirty="0"/>
              <a:t>Buses</a:t>
            </a:r>
            <a:r>
              <a:rPr lang="en-GB" sz="3200" i="1" dirty="0"/>
              <a:t> </a:t>
            </a:r>
            <a:br>
              <a:rPr lang="en-GB" sz="3200" i="1" dirty="0"/>
            </a:br>
            <a:r>
              <a:rPr lang="en-GB" sz="1800" b="0" dirty="0"/>
              <a:t>1886 saw the last regular horse-drawn coach service, Watford’s first motor bus operated from 1898 and ran from Bushey Arches to the water trough in Callowland. There was no cover and candles were used for lighting. When the bus first started in Watford , the only means of public road travel in the town were two horse drawn buses run by the owner of the Essex arms.  The top speed of the bus was at 10 mph, which was faster than the horse drawn buses that were being used. The LNW railway began running motor buses in Watford in 1906. </a:t>
            </a:r>
            <a:br>
              <a:rPr lang="en-GB" sz="1800" i="1" dirty="0"/>
            </a:br>
            <a:br>
              <a:rPr lang="en-GB" sz="1800" dirty="0"/>
            </a:br>
            <a:endParaRPr lang="en-GB" sz="1800" dirty="0"/>
          </a:p>
        </p:txBody>
      </p:sp>
      <p:sp>
        <p:nvSpPr>
          <p:cNvPr id="3" name="Content Placeholder 2"/>
          <p:cNvSpPr>
            <a:spLocks noGrp="1"/>
          </p:cNvSpPr>
          <p:nvPr>
            <p:ph idx="1"/>
          </p:nvPr>
        </p:nvSpPr>
        <p:spPr>
          <a:xfrm>
            <a:off x="457200" y="3429000"/>
            <a:ext cx="8229600" cy="2520280"/>
          </a:xfrm>
        </p:spPr>
        <p:txBody>
          <a:bodyPr/>
          <a:lstStyle/>
          <a:p>
            <a:pPr marL="0" indent="0">
              <a:buNone/>
            </a:pPr>
            <a:endParaRPr lang="en-GB" dirty="0"/>
          </a:p>
          <a:p>
            <a:pPr marL="0" indent="0">
              <a:buNone/>
            </a:pPr>
            <a:r>
              <a:rPr lang="en-GB" dirty="0"/>
              <a:t> </a:t>
            </a:r>
          </a:p>
          <a:p>
            <a:endParaRPr lang="en-GB" dirty="0"/>
          </a:p>
        </p:txBody>
      </p:sp>
      <p:pic>
        <p:nvPicPr>
          <p:cNvPr id="5" name="Picture 4" descr="\\w3r.org.uk\MainDrive\Watford\01_C&amp;ES\04_Museum\Wat Museum\Images\TRANSPORT - bus, canal, rail, road\Buses\Buses - 1st Bus in Watford - Mr. Bence's Motor Bus 1898  photo taken on  Woodford Roa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074494"/>
            <a:ext cx="3963888" cy="3523898"/>
          </a:xfrm>
          <a:prstGeom prst="rect">
            <a:avLst/>
          </a:prstGeom>
          <a:noFill/>
          <a:ln>
            <a:noFill/>
          </a:ln>
        </p:spPr>
      </p:pic>
      <p:pic>
        <p:nvPicPr>
          <p:cNvPr id="6" name="Picture 5" descr="\\w3r.org.uk\MainDrive\Watford\01_C&amp;ES\04_Museum\Wat Museum\Images\MUSEUM - images, logos etc\Logos\Watford Museum Logos\Sketch Logo\museumsketch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723228"/>
            <a:ext cx="1110951" cy="875164"/>
          </a:xfrm>
          <a:prstGeom prst="rect">
            <a:avLst/>
          </a:prstGeom>
          <a:noFill/>
          <a:ln>
            <a:noFill/>
          </a:ln>
        </p:spPr>
      </p:pic>
    </p:spTree>
    <p:extLst>
      <p:ext uri="{BB962C8B-B14F-4D97-AF65-F5344CB8AC3E}">
        <p14:creationId xmlns:p14="http://schemas.microsoft.com/office/powerpoint/2010/main" val="17376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Buses  </a:t>
            </a:r>
          </a:p>
        </p:txBody>
      </p:sp>
      <p:sp>
        <p:nvSpPr>
          <p:cNvPr id="3" name="Content Placeholder 2"/>
          <p:cNvSpPr>
            <a:spLocks noGrp="1"/>
          </p:cNvSpPr>
          <p:nvPr>
            <p:ph idx="1"/>
          </p:nvPr>
        </p:nvSpPr>
        <p:spPr/>
        <p:txBody>
          <a:bodyPr/>
          <a:lstStyle/>
          <a:p>
            <a:pPr marL="0" indent="0" algn="ctr">
              <a:buNone/>
            </a:pPr>
            <a:r>
              <a:rPr lang="en-GB" dirty="0"/>
              <a:t>These buses are from the 1920’s   </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751" y="1916832"/>
            <a:ext cx="4135875" cy="295941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7195" y="1700808"/>
            <a:ext cx="4249113" cy="3175441"/>
          </a:xfrm>
          <a:prstGeom prst="rect">
            <a:avLst/>
          </a:prstGeom>
        </p:spPr>
      </p:pic>
      <p:pic>
        <p:nvPicPr>
          <p:cNvPr id="8" name="Picture 7" descr="\\w3r.org.uk\MainDrive\Watford\01_C&amp;ES\04_Museum\Wat Museum\Images\MUSEUM - images, logos etc\Logos\Watford Museum Logos\Sketch Logo\museumsketchcolou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5740344"/>
            <a:ext cx="1110951" cy="875164"/>
          </a:xfrm>
          <a:prstGeom prst="rect">
            <a:avLst/>
          </a:prstGeom>
          <a:noFill/>
          <a:ln>
            <a:noFill/>
          </a:ln>
        </p:spPr>
      </p:pic>
    </p:spTree>
    <p:extLst>
      <p:ext uri="{BB962C8B-B14F-4D97-AF65-F5344CB8AC3E}">
        <p14:creationId xmlns:p14="http://schemas.microsoft.com/office/powerpoint/2010/main" val="242775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Railway  </a:t>
            </a:r>
          </a:p>
        </p:txBody>
      </p:sp>
      <p:sp>
        <p:nvSpPr>
          <p:cNvPr id="3" name="Content Placeholder 2"/>
          <p:cNvSpPr>
            <a:spLocks noGrp="1"/>
          </p:cNvSpPr>
          <p:nvPr>
            <p:ph idx="1"/>
          </p:nvPr>
        </p:nvSpPr>
        <p:spPr/>
        <p:txBody>
          <a:bodyPr>
            <a:normAutofit/>
          </a:bodyPr>
          <a:lstStyle/>
          <a:p>
            <a:r>
              <a:rPr lang="en-GB" sz="1600" dirty="0"/>
              <a:t>The London and Birmingham Railway opened on 20 July 1837 and ran between Euston and Boxmoor. In 1837 the town’s first railway station was opened on a site next to the bridge in St. Albans Road. The station had first and second-class waiting rooms, departure yard, carriage shed, engine house and facilities for pumping water. In 1843 even Queen Victoria and Prince Albert took the train from Watford Station.</a:t>
            </a:r>
          </a:p>
          <a:p>
            <a:r>
              <a:rPr lang="en-GB" sz="1600" dirty="0"/>
              <a:t>First Watford station between London and Birmingham </a:t>
            </a:r>
          </a:p>
          <a:p>
            <a:endParaRPr lang="en-GB" sz="1500" dirty="0"/>
          </a:p>
          <a:p>
            <a:endParaRPr lang="en-GB" dirty="0"/>
          </a:p>
        </p:txBody>
      </p:sp>
      <p:pic>
        <p:nvPicPr>
          <p:cNvPr id="6" name="Picture 5" descr="X:\Watford\01_C&amp;ES\04_Museum\Wat Museum\Images\TRANSPORT - bus, canal, rail, road\Rail\First Watford Station - London and Birmingham Railway Guide - 1838 - Wyld cropp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780928"/>
            <a:ext cx="2620178" cy="2489051"/>
          </a:xfrm>
          <a:prstGeom prst="rect">
            <a:avLst/>
          </a:prstGeom>
          <a:noFill/>
          <a:ln>
            <a:noFill/>
          </a:ln>
        </p:spPr>
      </p:pic>
      <p:pic>
        <p:nvPicPr>
          <p:cNvPr id="5" name="Picture 4" descr="\\w3r.org.uk\MainDrive\Watford\01_C&amp;ES\04_Museum\Wat Museum\Images\MUSEUM - images, logos etc\Logos\Watford Museum Logos\Sketch Logo\museumsketch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5733256"/>
            <a:ext cx="1110951" cy="875164"/>
          </a:xfrm>
          <a:prstGeom prst="rect">
            <a:avLst/>
          </a:prstGeom>
          <a:noFill/>
          <a:ln>
            <a:noFill/>
          </a:ln>
        </p:spPr>
      </p:pic>
    </p:spTree>
    <p:extLst>
      <p:ext uri="{BB962C8B-B14F-4D97-AF65-F5344CB8AC3E}">
        <p14:creationId xmlns:p14="http://schemas.microsoft.com/office/powerpoint/2010/main" val="35588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Early images of Watford station  </a:t>
            </a:r>
          </a:p>
        </p:txBody>
      </p:sp>
      <p:sp>
        <p:nvSpPr>
          <p:cNvPr id="3" name="Content Placeholder 2"/>
          <p:cNvSpPr>
            <a:spLocks noGrp="1"/>
          </p:cNvSpPr>
          <p:nvPr>
            <p:ph idx="1"/>
          </p:nvPr>
        </p:nvSpPr>
        <p:spPr/>
        <p:txBody>
          <a:bodyPr/>
          <a:lstStyle/>
          <a:p>
            <a:pPr marL="0" indent="0">
              <a:buNone/>
            </a:pPr>
            <a:r>
              <a:rPr lang="en-GB" dirty="0"/>
              <a:t>In 1860				In 1905</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240" y="2132856"/>
            <a:ext cx="3988135" cy="259228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204864"/>
            <a:ext cx="4555279" cy="2808312"/>
          </a:xfrm>
          <a:prstGeom prst="rect">
            <a:avLst/>
          </a:prstGeom>
        </p:spPr>
      </p:pic>
      <p:pic>
        <p:nvPicPr>
          <p:cNvPr id="6" name="Picture 5" descr="\\w3r.org.uk\MainDrive\Watford\01_C&amp;ES\04_Museum\Wat Museum\Images\MUSEUM - images, logos etc\Logos\Watford Museum Logos\Sketch Logo\museumsketchcolou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5727641"/>
            <a:ext cx="1110951" cy="875164"/>
          </a:xfrm>
          <a:prstGeom prst="rect">
            <a:avLst/>
          </a:prstGeom>
          <a:noFill/>
          <a:ln>
            <a:noFill/>
          </a:ln>
        </p:spPr>
      </p:pic>
    </p:spTree>
    <p:extLst>
      <p:ext uri="{BB962C8B-B14F-4D97-AF65-F5344CB8AC3E}">
        <p14:creationId xmlns:p14="http://schemas.microsoft.com/office/powerpoint/2010/main" val="360109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22314"/>
          </a:xfrm>
        </p:spPr>
        <p:txBody>
          <a:bodyPr>
            <a:normAutofit/>
          </a:bodyPr>
          <a:lstStyle/>
          <a:p>
            <a:r>
              <a:rPr lang="en-GB" dirty="0"/>
              <a:t>Photos of Watford Junction station</a:t>
            </a:r>
            <a:br>
              <a:rPr lang="en-GB" dirty="0"/>
            </a:br>
            <a:r>
              <a:rPr lang="en-GB" sz="2800" b="0" dirty="0"/>
              <a:t>In 1905                                        In 1976                          </a:t>
            </a:r>
            <a:br>
              <a:rPr lang="en-GB" dirty="0"/>
            </a:br>
            <a:br>
              <a:rPr lang="en-GB" dirty="0"/>
            </a:br>
            <a:br>
              <a:rPr lang="en-GB" dirty="0"/>
            </a:br>
            <a:r>
              <a:rPr lang="en-GB"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000952"/>
            <a:ext cx="4031465" cy="2993505"/>
          </a:xfrm>
          <a:prstGeom prst="rect">
            <a:avLst/>
          </a:prstGeom>
        </p:spPr>
      </p:pic>
      <p:pic>
        <p:nvPicPr>
          <p:cNvPr id="11" name="Content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29917" y="2035881"/>
            <a:ext cx="3956883" cy="2868207"/>
          </a:xfrm>
        </p:spPr>
      </p:pic>
      <p:pic>
        <p:nvPicPr>
          <p:cNvPr id="6" name="Picture 5" descr="\\w3r.org.uk\MainDrive\Watford\01_C&amp;ES\04_Museum\Wat Museum\Images\MUSEUM - images, logos etc\Logos\Watford Museum Logos\Sketch Logo\museumsketchcolou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5727641"/>
            <a:ext cx="1110951" cy="875164"/>
          </a:xfrm>
          <a:prstGeom prst="rect">
            <a:avLst/>
          </a:prstGeom>
          <a:noFill/>
          <a:ln>
            <a:noFill/>
          </a:ln>
        </p:spPr>
      </p:pic>
    </p:spTree>
    <p:extLst>
      <p:ext uri="{BB962C8B-B14F-4D97-AF65-F5344CB8AC3E}">
        <p14:creationId xmlns:p14="http://schemas.microsoft.com/office/powerpoint/2010/main" val="2063199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Watford_Borough_Council_Presentation_template</Template>
  <TotalTime>2256</TotalTime>
  <Words>427</Words>
  <Application>Microsoft Office PowerPoint</Application>
  <PresentationFormat>On-screen Show (4:3)</PresentationFormat>
  <Paragraphs>24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 Transport in Watford </vt:lpstr>
      <vt:lpstr>Canals </vt:lpstr>
      <vt:lpstr>Canals </vt:lpstr>
      <vt:lpstr>  Buses  1886 saw the last regular horse-drawn coach service, ‘The Wonder Coach’, between Watford and London. It operated between London and St. Albans, with a single fare priced at ten shillings and a return at fifteen. Six horses were drawn up Holywell Hill in St. Albans and time was given for passengers to have lunch and inspect the cathedral. This ‘Wonder Coach’ continued to carry passengers until the early twentieth century due to the internal combustion engine and motor coaches. </vt:lpstr>
      <vt:lpstr>  Buses  1886 saw the last regular horse-drawn coach service, Watford’s first motor bus operated from 1898 and ran from Bushey Arches to the water trough in Callowland. There was no cover and candles were used for lighting. When the bus first started in Watford , the only means of public road travel in the town were two horse drawn buses run by the owner of the Essex arms.  The top speed of the bus was at 10 mph, which was faster than the horse drawn buses that were being used. The LNW railway began running motor buses in Watford in 1906.   </vt:lpstr>
      <vt:lpstr>Buses  </vt:lpstr>
      <vt:lpstr>Railway  </vt:lpstr>
      <vt:lpstr>Early images of Watford station  </vt:lpstr>
      <vt:lpstr>Photos of Watford Junction station In 1905                                        In 1976                              </vt:lpstr>
      <vt:lpstr>Watford Junction station in 1979           A 1980’s train                                           </vt:lpstr>
      <vt:lpstr>High street station In 1956                               A platform in 1973                                           </vt:lpstr>
      <vt:lpstr>Scammell Lorries  Mr Pugh the designer of the Pioneer in 1929   </vt:lpstr>
      <vt:lpstr>Scammell Lorries This is a photo of Scammell’s factory from 1945 – 50       </vt:lpstr>
    </vt:vector>
  </TitlesOfParts>
  <Company>Watford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Smith</dc:creator>
  <cp:lastModifiedBy>Lewis Butler</cp:lastModifiedBy>
  <cp:revision>167</cp:revision>
  <cp:lastPrinted>2020-02-07T11:25:01Z</cp:lastPrinted>
  <dcterms:created xsi:type="dcterms:W3CDTF">2020-01-24T13:39:14Z</dcterms:created>
  <dcterms:modified xsi:type="dcterms:W3CDTF">2023-08-17T10:47:44Z</dcterms:modified>
</cp:coreProperties>
</file>