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45" r:id="rId3"/>
    <p:sldId id="348" r:id="rId4"/>
    <p:sldId id="344" r:id="rId5"/>
    <p:sldId id="349" r:id="rId6"/>
    <p:sldId id="296" r:id="rId7"/>
  </p:sldIdLst>
  <p:sldSz cx="9144000" cy="6858000" type="screen4x3"/>
  <p:notesSz cx="6797675" cy="9926638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am Hornsby" initials="LH" lastIdx="2" clrIdx="0"/>
  <p:cmAuthor id="1" name="Andrew Cox" initials="AC" lastIdx="1" clrIdx="1">
    <p:extLst>
      <p:ext uri="{19B8F6BF-5375-455C-9EA6-DF929625EA0E}">
        <p15:presenceInfo xmlns:p15="http://schemas.microsoft.com/office/powerpoint/2012/main" userId="S-1-5-21-3932829450-4259061439-2630027748-5652" providerId="AD"/>
      </p:ext>
    </p:extLst>
  </p:cmAuthor>
  <p:cmAuthor id="2" name="Vince Murphy" initials="VM" lastIdx="4" clrIdx="2">
    <p:extLst>
      <p:ext uri="{19B8F6BF-5375-455C-9EA6-DF929625EA0E}">
        <p15:presenceInfo xmlns:p15="http://schemas.microsoft.com/office/powerpoint/2012/main" userId="S-1-5-21-3932829450-4259061439-2630027748-5578" providerId="AD"/>
      </p:ext>
    </p:extLst>
  </p:cmAuthor>
  <p:cmAuthor id="3" name="Naomi Wilson" initials="NW" lastIdx="4" clrIdx="3">
    <p:extLst>
      <p:ext uri="{19B8F6BF-5375-455C-9EA6-DF929625EA0E}">
        <p15:presenceInfo xmlns:p15="http://schemas.microsoft.com/office/powerpoint/2012/main" userId="S-1-5-21-3932829450-4259061439-2630027748-9928" providerId="AD"/>
      </p:ext>
    </p:extLst>
  </p:cmAuthor>
  <p:cmAuthor id="4" name="Kathryn Robson" initials="KR" lastIdx="11" clrIdx="4">
    <p:extLst>
      <p:ext uri="{19B8F6BF-5375-455C-9EA6-DF929625EA0E}">
        <p15:presenceInfo xmlns:p15="http://schemas.microsoft.com/office/powerpoint/2012/main" userId="S-1-5-21-3932829450-4259061439-2630027748-5657" providerId="AD"/>
      </p:ext>
    </p:extLst>
  </p:cmAuthor>
  <p:cmAuthor id="5" name="Kate Harrison" initials="KH" lastIdx="1" clrIdx="5">
    <p:extLst>
      <p:ext uri="{19B8F6BF-5375-455C-9EA6-DF929625EA0E}">
        <p15:presenceInfo xmlns:p15="http://schemas.microsoft.com/office/powerpoint/2012/main" userId="S-1-5-21-3932829450-4259061439-2630027748-9281" providerId="AD"/>
      </p:ext>
    </p:extLst>
  </p:cmAuthor>
  <p:cmAuthor id="6" name="Donna Nolan" initials="DN" lastIdx="17" clrIdx="6">
    <p:extLst>
      <p:ext uri="{19B8F6BF-5375-455C-9EA6-DF929625EA0E}">
        <p15:presenceInfo xmlns:p15="http://schemas.microsoft.com/office/powerpoint/2012/main" userId="S-1-5-21-3932829450-4259061439-2630027748-85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1C34"/>
    <a:srgbClr val="FFFFCC"/>
    <a:srgbClr val="DEA900"/>
    <a:srgbClr val="F6BB00"/>
    <a:srgbClr val="D6A300"/>
    <a:srgbClr val="EEB500"/>
    <a:srgbClr val="EAB200"/>
    <a:srgbClr val="E4F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61104" autoAdjust="0"/>
  </p:normalViewPr>
  <p:slideViewPr>
    <p:cSldViewPr>
      <p:cViewPr varScale="1">
        <p:scale>
          <a:sx n="73" d="100"/>
          <a:sy n="73" d="100"/>
        </p:scale>
        <p:origin x="13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7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58E23BC0-062B-4038-AAF2-BD22503A04B8}" type="datetimeFigureOut">
              <a:rPr lang="en-GB" smtClean="0"/>
              <a:t>27/10/2022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3C6F5723-76BE-44EE-98E2-F5F7DCFEBF4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538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41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9" name="Picture 8" descr="WatfordBC_RGB_(reversed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16" y="5687481"/>
            <a:ext cx="1857024" cy="765855"/>
          </a:xfrm>
          <a:prstGeom prst="rect">
            <a:avLst/>
          </a:prstGeom>
        </p:spPr>
      </p:pic>
      <p:pic>
        <p:nvPicPr>
          <p:cNvPr id="10" name="Picture 9" descr="liketose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57250"/>
            <a:ext cx="42148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642938" y="2924943"/>
            <a:ext cx="4360862" cy="648073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buNone/>
              <a:defRPr sz="3200" b="1">
                <a:solidFill>
                  <a:schemeClr val="bg1"/>
                </a:solidFill>
              </a:defRPr>
            </a:lvl2pPr>
            <a:lvl3pPr marL="0" indent="0">
              <a:spcBef>
                <a:spcPts val="2400"/>
              </a:spcBef>
              <a:buNone/>
              <a:defRPr sz="3200">
                <a:solidFill>
                  <a:schemeClr val="bg1"/>
                </a:solidFill>
              </a:defRPr>
            </a:lvl3pPr>
            <a:lvl4pPr marL="0" indent="0">
              <a:buNone/>
              <a:defRPr sz="28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Insert Title</a:t>
            </a:r>
          </a:p>
          <a:p>
            <a:pPr lvl="1"/>
            <a:r>
              <a:rPr lang="en-US" dirty="0"/>
              <a:t>Sub title</a:t>
            </a:r>
          </a:p>
          <a:p>
            <a:pPr lvl="2"/>
            <a:r>
              <a:rPr lang="en-US" dirty="0"/>
              <a:t>Presenter</a:t>
            </a:r>
          </a:p>
          <a:p>
            <a:pPr lvl="3"/>
            <a:r>
              <a:rPr lang="en-US" dirty="0"/>
              <a:t>Date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52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241C34"/>
                </a:solidFill>
                <a:latin typeface="Calibri" pitchFamily="34" charset="0"/>
                <a:ea typeface="BatangChe" pitchFamily="49" charset="-127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>
            <a:lvl1pPr>
              <a:defRPr>
                <a:solidFill>
                  <a:srgbClr val="241C34"/>
                </a:solidFill>
                <a:latin typeface="Calibri" pitchFamily="34" charset="0"/>
              </a:defRPr>
            </a:lvl1pPr>
            <a:lvl2pPr>
              <a:defRPr>
                <a:solidFill>
                  <a:srgbClr val="241C34"/>
                </a:solidFill>
                <a:latin typeface="Calibri" pitchFamily="34" charset="0"/>
              </a:defRPr>
            </a:lvl2pPr>
            <a:lvl3pPr>
              <a:defRPr>
                <a:solidFill>
                  <a:srgbClr val="241C34"/>
                </a:solidFill>
                <a:latin typeface="Calibri" pitchFamily="34" charset="0"/>
              </a:defRPr>
            </a:lvl3pPr>
            <a:lvl4pPr>
              <a:defRPr>
                <a:solidFill>
                  <a:srgbClr val="241C34"/>
                </a:solidFill>
                <a:latin typeface="Calibri" pitchFamily="34" charset="0"/>
              </a:defRPr>
            </a:lvl4pPr>
            <a:lvl5pPr>
              <a:defRPr>
                <a:solidFill>
                  <a:srgbClr val="241C34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544" y="635635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47BA335B-F01A-4C1D-9D39-DCE5C51E70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276677"/>
            <a:ext cx="1152128" cy="4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8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28800"/>
            <a:ext cx="8229600" cy="77809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241C34"/>
                </a:solidFill>
                <a:latin typeface="Calibri" pitchFamily="34" charset="0"/>
                <a:ea typeface="BatangChe" pitchFamily="49" charset="-127"/>
              </a:defRPr>
            </a:lvl1pPr>
          </a:lstStyle>
          <a:p>
            <a:r>
              <a:rPr lang="en-GB" dirty="0"/>
              <a:t>Section heading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544" y="635635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47BA335B-F01A-4C1D-9D39-DCE5C51E70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857750"/>
            <a:ext cx="9144000" cy="2000250"/>
          </a:xfrm>
          <a:prstGeom prst="rect">
            <a:avLst/>
          </a:prstGeom>
          <a:solidFill>
            <a:srgbClr val="241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9" name="Picture 4" descr="Watford_'W'_Exercis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633663"/>
            <a:ext cx="3367087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WatfordBC_RGB_(reversed)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16" y="5687481"/>
            <a:ext cx="1857024" cy="76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5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77809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241C34"/>
                </a:solidFill>
                <a:latin typeface="Calibri" pitchFamily="34" charset="0"/>
                <a:ea typeface="BatangChe" pitchFamily="49" charset="-127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5"/>
            <a:ext cx="8229600" cy="4032449"/>
          </a:xfrm>
        </p:spPr>
        <p:txBody>
          <a:bodyPr/>
          <a:lstStyle>
            <a:lvl1pPr>
              <a:defRPr>
                <a:solidFill>
                  <a:srgbClr val="241C34"/>
                </a:solidFill>
                <a:latin typeface="Calibri" pitchFamily="34" charset="0"/>
              </a:defRPr>
            </a:lvl1pPr>
            <a:lvl2pPr>
              <a:defRPr>
                <a:solidFill>
                  <a:srgbClr val="241C34"/>
                </a:solidFill>
                <a:latin typeface="Calibri" pitchFamily="34" charset="0"/>
              </a:defRPr>
            </a:lvl2pPr>
            <a:lvl3pPr>
              <a:defRPr>
                <a:solidFill>
                  <a:srgbClr val="241C34"/>
                </a:solidFill>
                <a:latin typeface="Calibri" pitchFamily="34" charset="0"/>
              </a:defRPr>
            </a:lvl3pPr>
            <a:lvl4pPr>
              <a:defRPr>
                <a:solidFill>
                  <a:srgbClr val="241C34"/>
                </a:solidFill>
                <a:latin typeface="Calibri" pitchFamily="34" charset="0"/>
              </a:defRPr>
            </a:lvl4pPr>
            <a:lvl5pPr>
              <a:defRPr>
                <a:solidFill>
                  <a:srgbClr val="241C34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544" y="635635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47BA335B-F01A-4C1D-9D39-DCE5C51E70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572125"/>
            <a:ext cx="9144000" cy="1285875"/>
          </a:xfrm>
          <a:prstGeom prst="rect">
            <a:avLst/>
          </a:prstGeom>
          <a:solidFill>
            <a:srgbClr val="241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9" name="Picture 8" descr="WatfordBC_RGB_(reversed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16" y="5687481"/>
            <a:ext cx="1857024" cy="7658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528" y="5670500"/>
            <a:ext cx="1064655" cy="104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3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335B-F01A-4C1D-9D39-DCE5C51E70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66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A335B-F01A-4C1D-9D39-DCE5C51E70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71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5920"/>
            <a:ext cx="8229600" cy="111484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   </a:t>
            </a:r>
            <a:r>
              <a:rPr lang="en-GB" dirty="0"/>
              <a:t> </a:t>
            </a:r>
            <a:r>
              <a:rPr lang="en-GB" dirty="0" smtClean="0"/>
              <a:t>  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                        Maps in Watford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 smtClean="0"/>
          </a:p>
        </p:txBody>
      </p:sp>
      <p:pic>
        <p:nvPicPr>
          <p:cNvPr id="7" name="Picture 6" descr="\\w3r.org.uk\MainDrive\Watford\01_C&amp;ES\04_Museum\Wat Museum\Images\MUSEUM - images, logos etc\Logos\Watford Museum Logos\Sketch Logo\museumsketchcolou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805264"/>
            <a:ext cx="1000125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57200" y="889844"/>
            <a:ext cx="74991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</a:rPr>
              <a:t>About two Miles farther west lies </a:t>
            </a:r>
            <a:r>
              <a:rPr lang="en-GB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Watford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…...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</a:rPr>
              <a:t>The Town is very long, having but one Street, which is the public, and so is extremely dirty in </a:t>
            </a:r>
            <a:r>
              <a:rPr lang="en-GB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Winter </a:t>
            </a:r>
            <a:r>
              <a:rPr lang="en-GB" dirty="0" smtClean="0"/>
              <a:t>Daniel Defoe wrote this in a book  </a:t>
            </a:r>
            <a:r>
              <a:rPr lang="en-GB" dirty="0"/>
              <a:t>f</a:t>
            </a:r>
            <a:r>
              <a:rPr lang="en-GB" dirty="0" smtClean="0"/>
              <a:t>irst </a:t>
            </a:r>
            <a:r>
              <a:rPr lang="en-GB" dirty="0"/>
              <a:t>printed 1724 and 1727, but revised and reprinted many times</a:t>
            </a:r>
            <a:r>
              <a:rPr lang="en-GB" dirty="0" smtClean="0"/>
              <a:t>.</a:t>
            </a:r>
          </a:p>
          <a:p>
            <a:pPr>
              <a:spcAft>
                <a:spcPts val="0"/>
              </a:spcAft>
            </a:pPr>
            <a:r>
              <a:rPr lang="en-GB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This map is from 1766</a:t>
            </a:r>
          </a:p>
          <a:p>
            <a:pPr>
              <a:spcAft>
                <a:spcPts val="0"/>
              </a:spcAft>
            </a:pPr>
            <a:endParaRPr lang="en-GB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GB" i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GB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26" name="Picture 2" descr="Bryant 18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5" b="47070"/>
          <a:stretch>
            <a:fillRect/>
          </a:stretch>
        </p:blipFill>
        <p:spPr bwMode="auto">
          <a:xfrm>
            <a:off x="2771800" y="2702910"/>
            <a:ext cx="2914451" cy="274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11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755576" y="61768"/>
            <a:ext cx="8064896" cy="4879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Before the railways came </a:t>
            </a:r>
            <a:r>
              <a:rPr lang="en-GB" sz="2400" dirty="0"/>
              <a:t>Watford was pretty much along one straight road with the short alleys, courts and yards coming off of it. </a:t>
            </a:r>
            <a:endParaRPr lang="en-GB" sz="2400" dirty="0" smtClean="0"/>
          </a:p>
          <a:p>
            <a:pPr marL="0" indent="0">
              <a:buNone/>
            </a:pPr>
            <a:r>
              <a:rPr lang="en-GB" sz="1800" dirty="0" smtClean="0"/>
              <a:t>The fields were tied </a:t>
            </a:r>
            <a:r>
              <a:rPr lang="en-GB" sz="1800" dirty="0"/>
              <a:t>to the various farms, </a:t>
            </a:r>
            <a:r>
              <a:rPr lang="en-GB" sz="1800" dirty="0" smtClean="0"/>
              <a:t>next to  </a:t>
            </a:r>
            <a:r>
              <a:rPr lang="en-GB" sz="1800" dirty="0"/>
              <a:t>the boundary lines of the properties on the High Street; the farms were dotted around.  </a:t>
            </a:r>
            <a:r>
              <a:rPr lang="en-GB" sz="1800" dirty="0" smtClean="0"/>
              <a:t>This map is from 1800</a:t>
            </a:r>
          </a:p>
          <a:p>
            <a:pPr marL="0" indent="0">
              <a:buNone/>
            </a:pPr>
            <a:r>
              <a:rPr lang="en-GB" sz="1800" dirty="0" smtClean="0"/>
              <a:t> 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endParaRPr lang="en-GB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335B-F01A-4C1D-9D39-DCE5C51E7083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Picture 4" descr="\\w3r.org.uk\MainDrive\Watford\01_C&amp;ES\04_Museum\Wat Museum\Images\MUSEUM - images, logos etc\Logos\Watford Museum Logos\Sketch Logo\museumsketchcolou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61" y="5841273"/>
            <a:ext cx="100012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564904"/>
            <a:ext cx="5684982" cy="291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1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79512" y="61768"/>
            <a:ext cx="8640960" cy="13510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Part of the </a:t>
            </a:r>
            <a:r>
              <a:rPr lang="en-GB" sz="2400" dirty="0"/>
              <a:t>London and Birmingham Railway opened on 20 July 1837 and ran between Euston and </a:t>
            </a:r>
            <a:r>
              <a:rPr lang="en-GB" sz="2400" dirty="0" err="1"/>
              <a:t>Boxmoor</a:t>
            </a:r>
            <a:r>
              <a:rPr lang="en-GB" sz="2400" dirty="0" smtClean="0"/>
              <a:t>. </a:t>
            </a:r>
          </a:p>
          <a:p>
            <a:pPr marL="0" indent="0">
              <a:buNone/>
            </a:pPr>
            <a:r>
              <a:rPr lang="en-GB" sz="2400" dirty="0" smtClean="0"/>
              <a:t> </a:t>
            </a:r>
            <a:r>
              <a:rPr lang="en-GB" sz="2000" dirty="0"/>
              <a:t>In 1837 the town’s first railway station was opened </a:t>
            </a:r>
            <a:r>
              <a:rPr lang="en-GB" sz="2000" dirty="0" smtClean="0"/>
              <a:t>near to the </a:t>
            </a:r>
            <a:r>
              <a:rPr lang="en-GB" sz="2000" dirty="0"/>
              <a:t>bridge in St. Albans Road. The station had first- and second-class waiting rooms, departure yard, carriage shed, engine house and facilities for pumping water. In 1843 even Queen Victoria and Prince Albert took the train from Watford Station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335B-F01A-4C1D-9D39-DCE5C51E7083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 descr="\\w3r.org.uk\MainDrive\Watford\01_C&amp;ES\04_Museum\Wat Museum\Images\MUSEUM - images, logos etc\Logos\Watford Museum Logos\Sketch Logo\museumsketchcolou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61" y="5841273"/>
            <a:ext cx="100012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76872"/>
            <a:ext cx="5265563" cy="324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3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79512" y="61768"/>
            <a:ext cx="8496944" cy="918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This is part of a tithe  map of Watford  town centre from 1842. You can see that Watford was mostly one street at this time.</a:t>
            </a: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335B-F01A-4C1D-9D39-DCE5C51E7083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 descr="\\w3r.org.uk\MainDrive\Watford\01_C&amp;ES\04_Museum\Wat Museum\Images\MUSEUM - images, logos etc\Logos\Watford Museum Logos\Sketch Logo\museumsketchcolou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61" y="5841273"/>
            <a:ext cx="100012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44" y="1124744"/>
            <a:ext cx="3001883" cy="424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6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251520" y="61768"/>
            <a:ext cx="8568952" cy="9909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This is a map of the same </a:t>
            </a:r>
            <a:r>
              <a:rPr lang="en-GB" sz="2400" dirty="0" err="1" smtClean="0"/>
              <a:t>areaof</a:t>
            </a:r>
            <a:r>
              <a:rPr lang="en-GB" sz="2400" dirty="0" smtClean="0"/>
              <a:t> Watford town centre in the 1890s. Can you see how the area has changed 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335B-F01A-4C1D-9D39-DCE5C51E7083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 descr="\\w3r.org.uk\MainDrive\Watford\01_C&amp;ES\04_Museum\Wat Museum\Images\MUSEUM - images, logos etc\Logos\Watford Museum Logos\Sketch Logo\museumsketchcolou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61" y="5841273"/>
            <a:ext cx="100012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52736"/>
            <a:ext cx="2975243" cy="42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6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335B-F01A-4C1D-9D39-DCE5C51E708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62068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Thank You!</a:t>
            </a:r>
            <a:endParaRPr lang="en-GB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2934459" cy="44009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1960" y="1844824"/>
            <a:ext cx="446449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Watford Museum </a:t>
            </a:r>
          </a:p>
          <a:p>
            <a:r>
              <a:rPr lang="en-GB" sz="2800" dirty="0" smtClean="0"/>
              <a:t>Open Thursday to Saturday</a:t>
            </a:r>
          </a:p>
          <a:p>
            <a:r>
              <a:rPr lang="en-GB" sz="2800" dirty="0" smtClean="0"/>
              <a:t>10am – 5pm</a:t>
            </a:r>
          </a:p>
          <a:p>
            <a:r>
              <a:rPr lang="en-GB" sz="2800" dirty="0" smtClean="0"/>
              <a:t>Admission Free</a:t>
            </a:r>
          </a:p>
          <a:p>
            <a:endParaRPr lang="en-GB" sz="2800" dirty="0"/>
          </a:p>
          <a:p>
            <a:r>
              <a:rPr lang="en-GB" sz="2800" dirty="0" smtClean="0"/>
              <a:t>www.watfordmuseum.org.uk</a:t>
            </a:r>
            <a:endParaRPr lang="en-GB" sz="2800" dirty="0"/>
          </a:p>
        </p:txBody>
      </p:sp>
      <p:pic>
        <p:nvPicPr>
          <p:cNvPr id="6" name="Picture 5" descr="\\w3r.org.uk\MainDrive\Watford\01_C&amp;ES\04_Museum\Wat Museum\Images\MUSEUM - images, logos etc\Logos\Watford Museum Logos\Sketch Logo\museumsketchcolou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854011"/>
            <a:ext cx="1000125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8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21.0.2123"/>
  <p:tag name="SLIDO_PRESENTATION_ID" val="00000000-0000-0000-0000-000000000000"/>
  <p:tag name="SLIDO_EVENT_UUID" val="09f37782-e3d8-4212-b744-b1d55628ea2e"/>
  <p:tag name="SLIDO_EVENT_SECTION_UUID" val="599cf2c4-3acd-4a59-9aa1-febbb06a5a63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25744</TotalTime>
  <Words>279</Words>
  <Application>Microsoft Office PowerPoint</Application>
  <PresentationFormat>On-screen Show (4:3)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BatangChe</vt:lpstr>
      <vt:lpstr>Calibri</vt:lpstr>
      <vt:lpstr>Blank</vt:lpstr>
      <vt:lpstr>                                   Maps in Watford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L&amp;Q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Cox</dc:creator>
  <cp:lastModifiedBy>Clare Davies</cp:lastModifiedBy>
  <cp:revision>1143</cp:revision>
  <cp:lastPrinted>2019-02-05T12:27:59Z</cp:lastPrinted>
  <dcterms:created xsi:type="dcterms:W3CDTF">2017-05-19T12:49:29Z</dcterms:created>
  <dcterms:modified xsi:type="dcterms:W3CDTF">2022-10-27T11:52:48Z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0.21.0.2123</vt:lpwstr>
  </property>
</Properties>
</file>