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61" r:id="rId3"/>
    <p:sldId id="257" r:id="rId4"/>
    <p:sldId id="260" r:id="rId5"/>
    <p:sldId id="262" r:id="rId6"/>
    <p:sldId id="263" r:id="rId7"/>
    <p:sldId id="264" r:id="rId8"/>
    <p:sldId id="265" r:id="rId9"/>
    <p:sldId id="266" r:id="rId10"/>
    <p:sldId id="267" r:id="rId11"/>
    <p:sldId id="259" r:id="rId12"/>
    <p:sldId id="268" r:id="rId13"/>
    <p:sldId id="258" r:id="rId14"/>
    <p:sldId id="270" r:id="rId15"/>
    <p:sldId id="271" r:id="rId16"/>
    <p:sldId id="272" r:id="rId17"/>
    <p:sldId id="273" r:id="rId18"/>
    <p:sldId id="274" r:id="rId19"/>
    <p:sldId id="275" r:id="rId20"/>
    <p:sldId id="269" r:id="rId21"/>
    <p:sldId id="277" r:id="rId22"/>
    <p:sldId id="276"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7" autoAdjust="0"/>
    <p:restoredTop sz="94660"/>
  </p:normalViewPr>
  <p:slideViewPr>
    <p:cSldViewPr>
      <p:cViewPr varScale="1">
        <p:scale>
          <a:sx n="68" d="100"/>
          <a:sy n="68" d="100"/>
        </p:scale>
        <p:origin x="143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8D2C49-6F5F-40BC-B0D5-630647C1BB77}" type="datetimeFigureOut">
              <a:rPr lang="en-GB" smtClean="0"/>
              <a:t>03/08/2021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C098F-958E-46CF-A557-145F05A90F01}" type="slidenum">
              <a:rPr lang="en-GB" smtClean="0"/>
              <a:t>‹#›</a:t>
            </a:fld>
            <a:endParaRPr lang="en-GB" dirty="0"/>
          </a:p>
        </p:txBody>
      </p:sp>
    </p:spTree>
    <p:extLst>
      <p:ext uri="{BB962C8B-B14F-4D97-AF65-F5344CB8AC3E}">
        <p14:creationId xmlns:p14="http://schemas.microsoft.com/office/powerpoint/2010/main" val="498720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AC098F-958E-46CF-A557-145F05A90F01}" type="slidenum">
              <a:rPr lang="en-GB" smtClean="0"/>
              <a:t>15</a:t>
            </a:fld>
            <a:endParaRPr lang="en-GB" dirty="0"/>
          </a:p>
        </p:txBody>
      </p:sp>
    </p:spTree>
    <p:extLst>
      <p:ext uri="{BB962C8B-B14F-4D97-AF65-F5344CB8AC3E}">
        <p14:creationId xmlns:p14="http://schemas.microsoft.com/office/powerpoint/2010/main" val="2077768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p>
        </p:txBody>
      </p:sp>
      <p:sp>
        <p:nvSpPr>
          <p:cNvPr id="7" name="Date Placeholder 14"/>
          <p:cNvSpPr>
            <a:spLocks noGrp="1"/>
          </p:cNvSpPr>
          <p:nvPr>
            <p:ph type="dt" sz="half" idx="10"/>
          </p:nvPr>
        </p:nvSpPr>
        <p:spPr/>
        <p:txBody>
          <a:bodyPr/>
          <a:lstStyle>
            <a:lvl1pPr>
              <a:defRPr/>
            </a:lvl1pPr>
          </a:lstStyle>
          <a:p>
            <a:pPr>
              <a:defRPr/>
            </a:pPr>
            <a:fld id="{0C8D4A74-A08A-4C65-8C32-7893797328DF}" type="datetimeFigureOut">
              <a:rPr lang="en-GB"/>
              <a:pPr>
                <a:defRPr/>
              </a:pPr>
              <a:t>03/08/2021</a:t>
            </a:fld>
            <a:endParaRPr lang="en-GB" dirty="0"/>
          </a:p>
        </p:txBody>
      </p:sp>
      <p:sp>
        <p:nvSpPr>
          <p:cNvPr id="8" name="Slide Number Placeholder 15"/>
          <p:cNvSpPr>
            <a:spLocks noGrp="1"/>
          </p:cNvSpPr>
          <p:nvPr>
            <p:ph type="sldNum" sz="quarter" idx="11"/>
          </p:nvPr>
        </p:nvSpPr>
        <p:spPr/>
        <p:txBody>
          <a:bodyPr/>
          <a:lstStyle>
            <a:lvl1pPr>
              <a:defRPr/>
            </a:lvl1pPr>
          </a:lstStyle>
          <a:p>
            <a:pPr>
              <a:defRPr/>
            </a:pPr>
            <a:fld id="{1C16A44E-365F-4113-826B-D4C2739C0E97}" type="slidenum">
              <a:rPr lang="en-GB"/>
              <a:pPr>
                <a:defRPr/>
              </a:pPr>
              <a:t>‹#›</a:t>
            </a:fld>
            <a:endParaRPr lang="en-GB" dirty="0"/>
          </a:p>
        </p:txBody>
      </p:sp>
      <p:sp>
        <p:nvSpPr>
          <p:cNvPr id="10" name="Footer Placeholder 16"/>
          <p:cNvSpPr>
            <a:spLocks noGrp="1"/>
          </p:cNvSpPr>
          <p:nvPr>
            <p:ph type="ftr" sz="quarter" idx="12"/>
          </p:nvPr>
        </p:nvSpPr>
        <p:spPr/>
        <p:txBody>
          <a:bodyPr/>
          <a:lstStyle>
            <a:lvl1pPr>
              <a:defRPr/>
            </a:lvl1pPr>
          </a:lstStyle>
          <a:p>
            <a:pPr>
              <a:defRPr/>
            </a:pP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9D9D96EE-EACB-4411-9BAC-A9DCF9B72E55}" type="datetimeFigureOut">
              <a:rPr lang="en-GB"/>
              <a:pPr>
                <a:defRPr/>
              </a:pPr>
              <a:t>03/08/2021</a:t>
            </a:fld>
            <a:endParaRPr lang="en-GB" dirty="0"/>
          </a:p>
        </p:txBody>
      </p:sp>
      <p:sp>
        <p:nvSpPr>
          <p:cNvPr id="5" name="Footer Placeholder 9"/>
          <p:cNvSpPr>
            <a:spLocks noGrp="1"/>
          </p:cNvSpPr>
          <p:nvPr>
            <p:ph type="ftr" sz="quarter" idx="11"/>
          </p:nvPr>
        </p:nvSpPr>
        <p:spPr/>
        <p:txBody>
          <a:bodyPr/>
          <a:lstStyle>
            <a:lvl1pPr>
              <a:defRPr/>
            </a:lvl1pPr>
          </a:lstStyle>
          <a:p>
            <a:pPr>
              <a:defRPr/>
            </a:pPr>
            <a:endParaRPr lang="en-GB" dirty="0"/>
          </a:p>
        </p:txBody>
      </p:sp>
      <p:sp>
        <p:nvSpPr>
          <p:cNvPr id="6" name="Slide Number Placeholder 21"/>
          <p:cNvSpPr>
            <a:spLocks noGrp="1"/>
          </p:cNvSpPr>
          <p:nvPr>
            <p:ph type="sldNum" sz="quarter" idx="12"/>
          </p:nvPr>
        </p:nvSpPr>
        <p:spPr/>
        <p:txBody>
          <a:bodyPr/>
          <a:lstStyle>
            <a:lvl1pPr>
              <a:defRPr/>
            </a:lvl1pPr>
          </a:lstStyle>
          <a:p>
            <a:pPr>
              <a:defRPr/>
            </a:pPr>
            <a:fld id="{3BC1A640-4E0F-4B6F-AB9C-088D48976564}"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1BAE61D4-F0CC-4161-8A84-6DAC8438728F}" type="datetimeFigureOut">
              <a:rPr lang="en-GB"/>
              <a:pPr>
                <a:defRPr/>
              </a:pPr>
              <a:t>03/08/2021</a:t>
            </a:fld>
            <a:endParaRPr lang="en-GB" dirty="0"/>
          </a:p>
        </p:txBody>
      </p:sp>
      <p:sp>
        <p:nvSpPr>
          <p:cNvPr id="5" name="Footer Placeholder 9"/>
          <p:cNvSpPr>
            <a:spLocks noGrp="1"/>
          </p:cNvSpPr>
          <p:nvPr>
            <p:ph type="ftr" sz="quarter" idx="11"/>
          </p:nvPr>
        </p:nvSpPr>
        <p:spPr/>
        <p:txBody>
          <a:bodyPr/>
          <a:lstStyle>
            <a:lvl1pPr>
              <a:defRPr/>
            </a:lvl1pPr>
          </a:lstStyle>
          <a:p>
            <a:pPr>
              <a:defRPr/>
            </a:pPr>
            <a:endParaRPr lang="en-GB" dirty="0"/>
          </a:p>
        </p:txBody>
      </p:sp>
      <p:sp>
        <p:nvSpPr>
          <p:cNvPr id="6" name="Slide Number Placeholder 21"/>
          <p:cNvSpPr>
            <a:spLocks noGrp="1"/>
          </p:cNvSpPr>
          <p:nvPr>
            <p:ph type="sldNum" sz="quarter" idx="12"/>
          </p:nvPr>
        </p:nvSpPr>
        <p:spPr/>
        <p:txBody>
          <a:bodyPr/>
          <a:lstStyle>
            <a:lvl1pPr>
              <a:defRPr/>
            </a:lvl1pPr>
          </a:lstStyle>
          <a:p>
            <a:pPr>
              <a:defRPr/>
            </a:pPr>
            <a:fld id="{987855C5-DD2C-422B-9F77-0FEEB9AFC48F}"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6"/>
          <p:cNvSpPr>
            <a:spLocks noGrp="1"/>
          </p:cNvSpPr>
          <p:nvPr>
            <p:ph type="title"/>
          </p:nvPr>
        </p:nvSpPr>
        <p:spPr/>
        <p:txBody>
          <a:bodyPr rtlCol="0"/>
          <a:lstStyle/>
          <a:p>
            <a:r>
              <a:rPr lang="en-US"/>
              <a:t>Click to edit Master title style</a:t>
            </a:r>
          </a:p>
        </p:txBody>
      </p:sp>
      <p:sp>
        <p:nvSpPr>
          <p:cNvPr id="4" name="Date Placeholder 23"/>
          <p:cNvSpPr>
            <a:spLocks noGrp="1"/>
          </p:cNvSpPr>
          <p:nvPr>
            <p:ph type="dt" sz="half" idx="10"/>
          </p:nvPr>
        </p:nvSpPr>
        <p:spPr/>
        <p:txBody>
          <a:bodyPr/>
          <a:lstStyle>
            <a:lvl1pPr>
              <a:defRPr/>
            </a:lvl1pPr>
          </a:lstStyle>
          <a:p>
            <a:pPr>
              <a:defRPr/>
            </a:pPr>
            <a:fld id="{6730D9A6-D9B7-405B-83B0-7161DEAB5386}" type="datetimeFigureOut">
              <a:rPr lang="en-GB"/>
              <a:pPr>
                <a:defRPr/>
              </a:pPr>
              <a:t>03/08/2021</a:t>
            </a:fld>
            <a:endParaRPr lang="en-GB" dirty="0"/>
          </a:p>
        </p:txBody>
      </p:sp>
      <p:sp>
        <p:nvSpPr>
          <p:cNvPr id="5" name="Footer Placeholder 9"/>
          <p:cNvSpPr>
            <a:spLocks noGrp="1"/>
          </p:cNvSpPr>
          <p:nvPr>
            <p:ph type="ftr" sz="quarter" idx="11"/>
          </p:nvPr>
        </p:nvSpPr>
        <p:spPr/>
        <p:txBody>
          <a:bodyPr/>
          <a:lstStyle>
            <a:lvl1pPr>
              <a:defRPr/>
            </a:lvl1pPr>
          </a:lstStyle>
          <a:p>
            <a:pPr>
              <a:defRPr/>
            </a:pPr>
            <a:endParaRPr lang="en-GB" dirty="0"/>
          </a:p>
        </p:txBody>
      </p:sp>
      <p:sp>
        <p:nvSpPr>
          <p:cNvPr id="6" name="Slide Number Placeholder 21"/>
          <p:cNvSpPr>
            <a:spLocks noGrp="1"/>
          </p:cNvSpPr>
          <p:nvPr>
            <p:ph type="sldNum" sz="quarter" idx="12"/>
          </p:nvPr>
        </p:nvSpPr>
        <p:spPr/>
        <p:txBody>
          <a:bodyPr/>
          <a:lstStyle>
            <a:lvl1pPr>
              <a:defRPr/>
            </a:lvl1pPr>
          </a:lstStyle>
          <a:p>
            <a:pPr>
              <a:defRPr/>
            </a:pPr>
            <a:fld id="{B7CBAD4C-9D7B-4FDB-B3DD-75EE0ED01C36}"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FCCB84C-BBCD-4BF3-869C-337DEB10DC36}" type="datetimeFigureOut">
              <a:rPr lang="en-GB"/>
              <a:pPr>
                <a:defRPr/>
              </a:pPr>
              <a:t>03/08/2021</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710DA0C6-36FC-40AD-AF21-FA23573D0DF3}"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fld id="{1079BF7C-CEDF-4EFB-AE94-E4C3549C96B0}" type="datetimeFigureOut">
              <a:rPr lang="en-GB"/>
              <a:pPr>
                <a:defRPr/>
              </a:pPr>
              <a:t>03/08/2021</a:t>
            </a:fld>
            <a:endParaRPr lang="en-GB" dirty="0"/>
          </a:p>
        </p:txBody>
      </p:sp>
      <p:sp>
        <p:nvSpPr>
          <p:cNvPr id="6" name="Footer Placeholder 9"/>
          <p:cNvSpPr>
            <a:spLocks noGrp="1"/>
          </p:cNvSpPr>
          <p:nvPr>
            <p:ph type="ftr" sz="quarter" idx="11"/>
          </p:nvPr>
        </p:nvSpPr>
        <p:spPr/>
        <p:txBody>
          <a:bodyPr/>
          <a:lstStyle>
            <a:lvl1pPr>
              <a:defRPr/>
            </a:lvl1pPr>
          </a:lstStyle>
          <a:p>
            <a:pPr>
              <a:defRPr/>
            </a:pPr>
            <a:endParaRPr lang="en-GB" dirty="0"/>
          </a:p>
        </p:txBody>
      </p:sp>
      <p:sp>
        <p:nvSpPr>
          <p:cNvPr id="7" name="Slide Number Placeholder 21"/>
          <p:cNvSpPr>
            <a:spLocks noGrp="1"/>
          </p:cNvSpPr>
          <p:nvPr>
            <p:ph type="sldNum" sz="quarter" idx="12"/>
          </p:nvPr>
        </p:nvSpPr>
        <p:spPr/>
        <p:txBody>
          <a:bodyPr/>
          <a:lstStyle>
            <a:lvl1pPr>
              <a:defRPr/>
            </a:lvl1pPr>
          </a:lstStyle>
          <a:p>
            <a:pPr>
              <a:defRPr/>
            </a:pPr>
            <a:fld id="{F2045D05-D75C-4DC2-9AEB-F64C1E4E73AD}"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p:cNvSpPr>
            <a:spLocks noGrp="1"/>
          </p:cNvSpPr>
          <p:nvPr>
            <p:ph sz="quarter" idx="4"/>
          </p:nvPr>
        </p:nvSpPr>
        <p:spPr>
          <a:xfrm>
            <a:off x="4649788"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57200" y="155448"/>
            <a:ext cx="8229600" cy="1143000"/>
          </a:xfrm>
        </p:spPr>
        <p:txBody>
          <a:bodyPr/>
          <a:lstStyle>
            <a:lvl1pPr>
              <a:defRPr/>
            </a:lvl1pPr>
          </a:lstStyle>
          <a:p>
            <a:r>
              <a:rPr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62D059BD-0FDC-4DD7-8360-1287883D0F7E}" type="slidenum">
              <a:rPr lang="en-GB"/>
              <a:pPr>
                <a:defRPr/>
              </a:pPr>
              <a:t>‹#›</a:t>
            </a:fld>
            <a:endParaRPr lang="en-GB" dirty="0"/>
          </a:p>
        </p:txBody>
      </p:sp>
      <p:sp>
        <p:nvSpPr>
          <p:cNvPr id="10" name="Footer Placeholder 7"/>
          <p:cNvSpPr>
            <a:spLocks noGrp="1"/>
          </p:cNvSpPr>
          <p:nvPr>
            <p:ph type="ftr" sz="quarter" idx="11"/>
          </p:nvPr>
        </p:nvSpPr>
        <p:spPr/>
        <p:txBody>
          <a:bodyPr/>
          <a:lstStyle>
            <a:lvl1pPr>
              <a:defRPr/>
            </a:lvl1pPr>
          </a:lstStyle>
          <a:p>
            <a:pPr>
              <a:defRPr/>
            </a:pPr>
            <a:endParaRPr lang="en-GB" dirty="0"/>
          </a:p>
        </p:txBody>
      </p:sp>
      <p:sp>
        <p:nvSpPr>
          <p:cNvPr id="11" name="Date Placeholder 6"/>
          <p:cNvSpPr>
            <a:spLocks noGrp="1"/>
          </p:cNvSpPr>
          <p:nvPr>
            <p:ph type="dt" sz="half" idx="12"/>
          </p:nvPr>
        </p:nvSpPr>
        <p:spPr/>
        <p:txBody>
          <a:bodyPr/>
          <a:lstStyle>
            <a:lvl1pPr>
              <a:defRPr/>
            </a:lvl1pPr>
          </a:lstStyle>
          <a:p>
            <a:pPr>
              <a:defRPr/>
            </a:pPr>
            <a:fld id="{12C48102-CA52-40E4-9628-23C57A48727B}" type="datetimeFigureOut">
              <a:rPr lang="en-GB"/>
              <a:pPr>
                <a:defRPr/>
              </a:pPr>
              <a:t>03/08/2021</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fld id="{E8BB2A78-F4C3-4151-A742-13193CC4FAB1}" type="datetimeFigureOut">
              <a:rPr lang="en-GB"/>
              <a:pPr>
                <a:defRPr/>
              </a:pPr>
              <a:t>03/08/2021</a:t>
            </a:fld>
            <a:endParaRPr lang="en-GB" dirty="0"/>
          </a:p>
        </p:txBody>
      </p:sp>
      <p:sp>
        <p:nvSpPr>
          <p:cNvPr id="4" name="Footer Placeholder 9"/>
          <p:cNvSpPr>
            <a:spLocks noGrp="1"/>
          </p:cNvSpPr>
          <p:nvPr>
            <p:ph type="ftr" sz="quarter" idx="11"/>
          </p:nvPr>
        </p:nvSpPr>
        <p:spPr/>
        <p:txBody>
          <a:bodyPr/>
          <a:lstStyle>
            <a:lvl1pPr>
              <a:defRPr/>
            </a:lvl1pPr>
          </a:lstStyle>
          <a:p>
            <a:pPr>
              <a:defRPr/>
            </a:pPr>
            <a:endParaRPr lang="en-GB" dirty="0"/>
          </a:p>
        </p:txBody>
      </p:sp>
      <p:sp>
        <p:nvSpPr>
          <p:cNvPr id="5" name="Slide Number Placeholder 21"/>
          <p:cNvSpPr>
            <a:spLocks noGrp="1"/>
          </p:cNvSpPr>
          <p:nvPr>
            <p:ph type="sldNum" sz="quarter" idx="12"/>
          </p:nvPr>
        </p:nvSpPr>
        <p:spPr/>
        <p:txBody>
          <a:bodyPr/>
          <a:lstStyle>
            <a:lvl1pPr>
              <a:defRPr/>
            </a:lvl1pPr>
          </a:lstStyle>
          <a:p>
            <a:pPr>
              <a:defRPr/>
            </a:pPr>
            <a:fld id="{D75A4AF3-3F09-486D-B3E9-3367935B2280}"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C9BC0609-2E3E-4E49-A0BD-B5FC24CA7E67}" type="datetimeFigureOut">
              <a:rPr lang="en-GB"/>
              <a:pPr>
                <a:defRPr/>
              </a:pPr>
              <a:t>03/08/2021</a:t>
            </a:fld>
            <a:endParaRPr lang="en-GB" dirty="0"/>
          </a:p>
        </p:txBody>
      </p:sp>
      <p:sp>
        <p:nvSpPr>
          <p:cNvPr id="3" name="Footer Placeholder 9"/>
          <p:cNvSpPr>
            <a:spLocks noGrp="1"/>
          </p:cNvSpPr>
          <p:nvPr>
            <p:ph type="ftr" sz="quarter" idx="11"/>
          </p:nvPr>
        </p:nvSpPr>
        <p:spPr/>
        <p:txBody>
          <a:bodyPr/>
          <a:lstStyle>
            <a:lvl1pPr>
              <a:defRPr/>
            </a:lvl1pPr>
          </a:lstStyle>
          <a:p>
            <a:pPr>
              <a:defRPr/>
            </a:pPr>
            <a:endParaRPr lang="en-GB" dirty="0"/>
          </a:p>
        </p:txBody>
      </p:sp>
      <p:sp>
        <p:nvSpPr>
          <p:cNvPr id="4" name="Slide Number Placeholder 21"/>
          <p:cNvSpPr>
            <a:spLocks noGrp="1"/>
          </p:cNvSpPr>
          <p:nvPr>
            <p:ph type="sldNum" sz="quarter" idx="12"/>
          </p:nvPr>
        </p:nvSpPr>
        <p:spPr/>
        <p:txBody>
          <a:bodyPr/>
          <a:lstStyle>
            <a:lvl1pPr>
              <a:defRPr/>
            </a:lvl1pPr>
          </a:lstStyle>
          <a:p>
            <a:pPr>
              <a:defRPr/>
            </a:pPr>
            <a:fld id="{D057051B-026C-40E2-B001-38959F6D4313}"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5" name="Date Placeholder 7"/>
          <p:cNvSpPr>
            <a:spLocks noGrp="1"/>
          </p:cNvSpPr>
          <p:nvPr>
            <p:ph type="dt" sz="half" idx="10"/>
          </p:nvPr>
        </p:nvSpPr>
        <p:spPr/>
        <p:txBody>
          <a:bodyPr/>
          <a:lstStyle>
            <a:lvl1pPr>
              <a:defRPr/>
            </a:lvl1pPr>
          </a:lstStyle>
          <a:p>
            <a:pPr>
              <a:defRPr/>
            </a:pPr>
            <a:fld id="{10BFAF83-6566-4D7D-B32A-33415C80A2B1}" type="datetimeFigureOut">
              <a:rPr lang="en-GB"/>
              <a:pPr>
                <a:defRPr/>
              </a:pPr>
              <a:t>03/08/2021</a:t>
            </a:fld>
            <a:endParaRPr lang="en-GB" dirty="0"/>
          </a:p>
        </p:txBody>
      </p:sp>
      <p:sp>
        <p:nvSpPr>
          <p:cNvPr id="6" name="Slide Number Placeholder 8"/>
          <p:cNvSpPr>
            <a:spLocks noGrp="1"/>
          </p:cNvSpPr>
          <p:nvPr>
            <p:ph type="sldNum" sz="quarter" idx="11"/>
          </p:nvPr>
        </p:nvSpPr>
        <p:spPr/>
        <p:txBody>
          <a:bodyPr/>
          <a:lstStyle>
            <a:lvl1pPr>
              <a:defRPr/>
            </a:lvl1pPr>
          </a:lstStyle>
          <a:p>
            <a:pPr>
              <a:defRPr/>
            </a:pPr>
            <a:fld id="{3B0BD376-8386-43F5-A848-3CD9BCF38CED}" type="slidenum">
              <a:rPr lang="en-GB"/>
              <a:pPr>
                <a:defRPr/>
              </a:pPr>
              <a:t>‹#›</a:t>
            </a:fld>
            <a:endParaRPr lang="en-GB" dirty="0"/>
          </a:p>
        </p:txBody>
      </p:sp>
      <p:sp>
        <p:nvSpPr>
          <p:cNvPr id="7" name="Footer Placeholder 9"/>
          <p:cNvSpPr>
            <a:spLocks noGrp="1"/>
          </p:cNvSpPr>
          <p:nvPr>
            <p:ph type="ftr" sz="quarter" idx="12"/>
          </p:nvPr>
        </p:nvSpPr>
        <p:spPr/>
        <p:txBody>
          <a:bodyPr/>
          <a:lstStyle>
            <a:lvl1pPr>
              <a:defRPr/>
            </a:lvl1pPr>
          </a:lstStyle>
          <a:p>
            <a:pPr>
              <a:defRPr/>
            </a:pP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dirty="0"/>
              <a:t>Click icon to add picture</a:t>
            </a:r>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Click to edit Master text styles</a:t>
            </a:r>
          </a:p>
        </p:txBody>
      </p:sp>
      <p:sp>
        <p:nvSpPr>
          <p:cNvPr id="5" name="Date Placeholder 7"/>
          <p:cNvSpPr>
            <a:spLocks noGrp="1"/>
          </p:cNvSpPr>
          <p:nvPr>
            <p:ph type="dt" sz="half" idx="10"/>
          </p:nvPr>
        </p:nvSpPr>
        <p:spPr/>
        <p:txBody>
          <a:bodyPr/>
          <a:lstStyle>
            <a:lvl1pPr>
              <a:defRPr/>
            </a:lvl1pPr>
          </a:lstStyle>
          <a:p>
            <a:pPr>
              <a:defRPr/>
            </a:pPr>
            <a:fld id="{29524251-6975-4EC5-BC38-B2DFDD8BACE3}" type="datetimeFigureOut">
              <a:rPr lang="en-GB"/>
              <a:pPr>
                <a:defRPr/>
              </a:pPr>
              <a:t>03/08/2021</a:t>
            </a:fld>
            <a:endParaRPr lang="en-GB" dirty="0"/>
          </a:p>
        </p:txBody>
      </p:sp>
      <p:sp>
        <p:nvSpPr>
          <p:cNvPr id="6" name="Slide Number Placeholder 8"/>
          <p:cNvSpPr>
            <a:spLocks noGrp="1"/>
          </p:cNvSpPr>
          <p:nvPr>
            <p:ph type="sldNum" sz="quarter" idx="11"/>
          </p:nvPr>
        </p:nvSpPr>
        <p:spPr/>
        <p:txBody>
          <a:bodyPr/>
          <a:lstStyle>
            <a:lvl1pPr>
              <a:defRPr/>
            </a:lvl1pPr>
          </a:lstStyle>
          <a:p>
            <a:pPr>
              <a:defRPr/>
            </a:pPr>
            <a:fld id="{CFD07DCC-9F02-40F5-87F9-B93684E0E5BD}" type="slidenum">
              <a:rPr lang="en-GB"/>
              <a:pPr>
                <a:defRPr/>
              </a:pPr>
              <a:t>‹#›</a:t>
            </a:fld>
            <a:endParaRPr lang="en-GB" dirty="0"/>
          </a:p>
        </p:txBody>
      </p:sp>
      <p:sp>
        <p:nvSpPr>
          <p:cNvPr id="7" name="Footer Placeholder 9"/>
          <p:cNvSpPr>
            <a:spLocks noGrp="1"/>
          </p:cNvSpPr>
          <p:nvPr>
            <p:ph type="ftr" sz="quarter" idx="12"/>
          </p:nvPr>
        </p:nvSpPr>
        <p:spPr/>
        <p:txBody>
          <a:bodyPr/>
          <a:lstStyle>
            <a:lvl1pPr>
              <a:defRPr/>
            </a:lvl1pPr>
          </a:lstStyle>
          <a:p>
            <a:pPr>
              <a:defRPr/>
            </a:pP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smtClean="0">
                <a:solidFill>
                  <a:schemeClr val="tx2"/>
                </a:solidFill>
                <a:latin typeface="+mn-lt"/>
              </a:defRPr>
            </a:lvl1pPr>
          </a:lstStyle>
          <a:p>
            <a:pPr>
              <a:defRPr/>
            </a:pPr>
            <a:fld id="{505A44A0-DBA6-45AF-B2AB-2E05B59D7B01}" type="datetimeFigureOut">
              <a:rPr lang="en-GB"/>
              <a:pPr>
                <a:defRPr/>
              </a:pPr>
              <a:t>03/08/2021</a:t>
            </a:fld>
            <a:endParaRPr lang="en-GB" dirty="0"/>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en-GB" dirty="0"/>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smtClean="0">
                <a:solidFill>
                  <a:schemeClr val="tx2"/>
                </a:solidFill>
                <a:latin typeface="+mn-lt"/>
              </a:defRPr>
            </a:lvl1pPr>
          </a:lstStyle>
          <a:p>
            <a:pPr>
              <a:defRPr/>
            </a:pPr>
            <a:fld id="{E88AFF00-69FE-4292-B374-EE646835E63B}" type="slidenum">
              <a:rPr lang="en-GB"/>
              <a:pPr>
                <a:defRPr/>
              </a:pPr>
              <a:t>‹#›</a:t>
            </a:fld>
            <a:endParaRPr lang="en-GB"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a:t>Click to edit Master title style</a:t>
            </a:r>
          </a:p>
        </p:txBody>
      </p:sp>
    </p:spTree>
  </p:cSld>
  <p:clrMap bg1="dk1" tx1="lt1" bg2="dk2" tx2="lt2" accent1="accent1" accent2="accent2" accent3="accent3" accent4="accent4" accent5="accent5" accent6="accent6" hlink="hlink" folHlink="folHlink"/>
  <p:sldLayoutIdLst>
    <p:sldLayoutId id="2147483684" r:id="rId1"/>
    <p:sldLayoutId id="2147483683" r:id="rId2"/>
    <p:sldLayoutId id="2147483685" r:id="rId3"/>
    <p:sldLayoutId id="2147483682" r:id="rId4"/>
    <p:sldLayoutId id="2147483686" r:id="rId5"/>
    <p:sldLayoutId id="2147483681" r:id="rId6"/>
    <p:sldLayoutId id="2147483680" r:id="rId7"/>
    <p:sldLayoutId id="2147483687" r:id="rId8"/>
    <p:sldLayoutId id="2147483688" r:id="rId9"/>
    <p:sldLayoutId id="2147483679" r:id="rId10"/>
    <p:sldLayoutId id="2147483678" r:id="rId11"/>
  </p:sldLayoutIdLst>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itchFamily="18" charset="0"/>
        </a:defRPr>
      </a:lvl2pPr>
      <a:lvl3pPr algn="l" rtl="0" fontAlgn="base">
        <a:spcBef>
          <a:spcPct val="0"/>
        </a:spcBef>
        <a:spcAft>
          <a:spcPct val="0"/>
        </a:spcAft>
        <a:defRPr sz="4200">
          <a:solidFill>
            <a:srgbClr val="F9F9F9"/>
          </a:solidFill>
          <a:latin typeface="Constantia" pitchFamily="18" charset="0"/>
        </a:defRPr>
      </a:lvl3pPr>
      <a:lvl4pPr algn="l" rtl="0" fontAlgn="base">
        <a:spcBef>
          <a:spcPct val="0"/>
        </a:spcBef>
        <a:spcAft>
          <a:spcPct val="0"/>
        </a:spcAft>
        <a:defRPr sz="4200">
          <a:solidFill>
            <a:srgbClr val="F9F9F9"/>
          </a:solidFill>
          <a:latin typeface="Constantia" pitchFamily="18" charset="0"/>
        </a:defRPr>
      </a:lvl4pPr>
      <a:lvl5pPr algn="l" rtl="0" fontAlgn="base">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fontAlgn="base">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cassiobury.watfordmuseum.org.uk/galleries/lady_jane_hyde2_l.html" TargetMode="Externa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hyperlink" Target="http://cassiobury.watfordmuseum.org.uk/galleries/william_capel_l.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cassiobury.watfordmuseum.org.uk/galleries/wootton.html"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cassiobury.watfordmuseum.org.uk/galleries/william_anne_holles_l.html" TargetMode="Externa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hyperlink" Target="http://cassiobury.watfordmuseum.org.uk/galleries/frances_hanbury_williams_l.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cassiobury.watfordmuseum.org.uk/galleries/george_capel_coningsby_l.html" TargetMode="External"/><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uk/url?sa=i&amp;rct=j&amp;q=&amp;esrc=s&amp;source=images&amp;cd=&amp;cad=rja&amp;uact=8&amp;ved=0CAcQjRw&amp;url=http://www.heritage-explorer.co.uk/web/he/searchdetail.aspx?id=8558&amp;ei=pIfrVISAEZLmaK-VgYgD&amp;bvm=bv.86475890,d.d2s&amp;psig=AFQjCNH5wLLL3cEeL6KNjwbqKLwQdjmAwg&amp;ust=1424808219712507"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cassiobury.watfordmuseum.org.uk/galleries/arthur_capel_l.html" TargetMode="Externa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hyperlink" Target="http://cassiobury.watfordmuseum.org.uk/galleries/arthur_capel2_l.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cassiobury.watfordmuseum.org.uk/galleries/lady_elizabeth_percy_l.html" TargetMode="Externa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cassiobury.watfordmuseum.org.uk/galleries/lady_elizabeth_percy2_l.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cassiobury.watfordmuseum.org.uk/galleries/algernon_capel_l.html" TargetMode="Externa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http://cassiobury.watfordmuseum.org.uk/galleries/lady_mary_bentinck_l.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GB" dirty="0"/>
              <a:t>A Short History of Cassiobury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Portrait of Lady Jane Hyde, wife of William Cape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765175"/>
            <a:ext cx="3333750" cy="3167881"/>
          </a:xfrm>
          <a:prstGeom prst="rect">
            <a:avLst/>
          </a:prstGeom>
          <a:noFill/>
          <a:ln w="9525">
            <a:noFill/>
            <a:miter lim="800000"/>
            <a:headEnd/>
            <a:tailEnd/>
          </a:ln>
        </p:spPr>
      </p:pic>
      <p:pic>
        <p:nvPicPr>
          <p:cNvPr id="22530" name="Picture 4" descr="Portrait of William Capel, 3rd Earl of Essex">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765175"/>
            <a:ext cx="3333750" cy="3311897"/>
          </a:xfrm>
          <a:prstGeom prst="rect">
            <a:avLst/>
          </a:prstGeom>
          <a:noFill/>
          <a:ln w="9525">
            <a:noFill/>
            <a:miter lim="800000"/>
            <a:headEnd/>
            <a:tailEnd/>
          </a:ln>
        </p:spPr>
      </p:pic>
      <p:sp>
        <p:nvSpPr>
          <p:cNvPr id="22531" name="TextBox 3"/>
          <p:cNvSpPr txBox="1">
            <a:spLocks noChangeArrowheads="1"/>
          </p:cNvSpPr>
          <p:nvPr/>
        </p:nvSpPr>
        <p:spPr bwMode="auto">
          <a:xfrm>
            <a:off x="611188" y="4797425"/>
            <a:ext cx="8137276" cy="2200602"/>
          </a:xfrm>
          <a:prstGeom prst="rect">
            <a:avLst/>
          </a:prstGeom>
          <a:noFill/>
          <a:ln w="9525">
            <a:noFill/>
            <a:miter lim="800000"/>
            <a:headEnd/>
            <a:tailEnd/>
          </a:ln>
        </p:spPr>
        <p:txBody>
          <a:bodyPr wrap="square">
            <a:spAutoFit/>
          </a:bodyPr>
          <a:lstStyle/>
          <a:p>
            <a:r>
              <a:rPr lang="en-GB" sz="1600" b="1" dirty="0">
                <a:solidFill>
                  <a:schemeClr val="bg1"/>
                </a:solidFill>
                <a:latin typeface="Times New Roman" panose="02020603050405020304" pitchFamily="18" charset="0"/>
                <a:cs typeface="Times New Roman" panose="02020603050405020304" pitchFamily="18" charset="0"/>
              </a:rPr>
              <a:t>William, 3</a:t>
            </a:r>
            <a:r>
              <a:rPr lang="en-GB" sz="1600" b="1" baseline="30000" dirty="0">
                <a:solidFill>
                  <a:schemeClr val="bg1"/>
                </a:solidFill>
                <a:latin typeface="Times New Roman" panose="02020603050405020304" pitchFamily="18" charset="0"/>
                <a:cs typeface="Times New Roman" panose="02020603050405020304" pitchFamily="18" charset="0"/>
              </a:rPr>
              <a:t>rd</a:t>
            </a:r>
            <a:r>
              <a:rPr lang="en-GB" sz="1600" b="1" dirty="0">
                <a:solidFill>
                  <a:schemeClr val="bg1"/>
                </a:solidFill>
                <a:latin typeface="Times New Roman" panose="02020603050405020304" pitchFamily="18" charset="0"/>
                <a:cs typeface="Times New Roman" panose="02020603050405020304" pitchFamily="18" charset="0"/>
              </a:rPr>
              <a:t> Earl of Essex (1697 – 1748) and Lady Jane Hyde (1694 – 1724)</a:t>
            </a:r>
          </a:p>
          <a:p>
            <a:pPr marL="342900" lvl="0" indent="-342900">
              <a:buFont typeface="Symbol" panose="05050102010706020507" pitchFamily="18" charset="2"/>
              <a:buChar char=""/>
              <a:tabLst>
                <a:tab pos="228600" algn="l"/>
              </a:tabLst>
            </a:pPr>
            <a:r>
              <a:rPr lang="en-GB"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Succeeded to title in 1709, but did not take his seat in Lords till adulthood. In service to royal family had roles including Gentleman of the Bedchamber to the Prince of Wales and Lord Lieutenant of Herts .He had 10 children in his two marriages. Lady Jane was </a:t>
            </a:r>
            <a:r>
              <a:rPr lang="en-GB"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a:t>
            </a:r>
            <a:r>
              <a:rPr lang="en-GB"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aughter of 4</a:t>
            </a:r>
            <a:r>
              <a:rPr lang="en-GB" sz="1600" baseline="30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GB"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Earl of Clarendon. She was Lady of the Bedchamber to Princess of Wales and admired for beauty and good nature. She died from fever aged 30 in Paris </a:t>
            </a:r>
          </a:p>
          <a:p>
            <a:pPr lvl="0">
              <a:spcAft>
                <a:spcPts val="600"/>
              </a:spcAft>
              <a:tabLst>
                <a:tab pos="228600" algn="l"/>
              </a:tabLst>
            </a:pPr>
            <a:r>
              <a:rPr lang="en-GB"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GB"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descr="A View of Cassiobury Park by John Woott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33375"/>
            <a:ext cx="8135937" cy="4400550"/>
          </a:xfrm>
          <a:prstGeom prst="rect">
            <a:avLst/>
          </a:prstGeom>
          <a:noFill/>
          <a:ln w="9525">
            <a:noFill/>
            <a:miter lim="800000"/>
            <a:headEnd/>
            <a:tailEnd/>
          </a:ln>
        </p:spPr>
      </p:pic>
      <p:sp>
        <p:nvSpPr>
          <p:cNvPr id="23554" name="TextBox 3"/>
          <p:cNvSpPr txBox="1">
            <a:spLocks noChangeArrowheads="1"/>
          </p:cNvSpPr>
          <p:nvPr/>
        </p:nvSpPr>
        <p:spPr bwMode="auto">
          <a:xfrm>
            <a:off x="18330" y="4869160"/>
            <a:ext cx="9035901" cy="1708160"/>
          </a:xfrm>
          <a:prstGeom prst="rect">
            <a:avLst/>
          </a:prstGeom>
          <a:noFill/>
          <a:ln w="9525">
            <a:noFill/>
            <a:miter lim="800000"/>
            <a:headEnd/>
            <a:tailEnd/>
          </a:ln>
        </p:spPr>
        <p:txBody>
          <a:bodyPr wrap="square">
            <a:spAutoFit/>
          </a:bodyPr>
          <a:lstStyle/>
          <a:p>
            <a:pPr lvl="0">
              <a:spcAft>
                <a:spcPts val="600"/>
              </a:spcAft>
              <a:tabLst>
                <a:tab pos="228600" algn="l"/>
              </a:tabLst>
            </a:pPr>
            <a:r>
              <a:rPr lang="en-GB" sz="1800" b="1" i="1" dirty="0">
                <a:solidFill>
                  <a:schemeClr val="bg1"/>
                </a:solidFill>
                <a:effectLst/>
                <a:latin typeface="Arial" panose="020B0604020202020204" pitchFamily="34" charset="0"/>
                <a:ea typeface="Times New Roman" panose="02020603050405020304" pitchFamily="18" charset="0"/>
              </a:rPr>
              <a:t>     A View of Cassiobury Park</a:t>
            </a:r>
            <a:r>
              <a:rPr lang="en-GB" sz="1800" b="1" dirty="0">
                <a:solidFill>
                  <a:schemeClr val="bg1"/>
                </a:solidFill>
                <a:effectLst/>
                <a:latin typeface="Arial" panose="020B0604020202020204" pitchFamily="34" charset="0"/>
                <a:ea typeface="Times New Roman" panose="02020603050405020304" pitchFamily="18" charset="0"/>
              </a:rPr>
              <a:t> by John Wootton,</a:t>
            </a:r>
            <a:r>
              <a:rPr lang="en-GB" sz="1800" dirty="0">
                <a:solidFill>
                  <a:schemeClr val="bg1"/>
                </a:solidFill>
                <a:effectLst/>
                <a:latin typeface="Arial" panose="020B0604020202020204" pitchFamily="34" charset="0"/>
                <a:ea typeface="Times New Roman" panose="02020603050405020304" pitchFamily="18" charset="0"/>
              </a:rPr>
              <a:t> </a:t>
            </a:r>
            <a:r>
              <a:rPr lang="en-GB" sz="1800" b="1" dirty="0">
                <a:solidFill>
                  <a:schemeClr val="bg1"/>
                </a:solidFill>
                <a:effectLst/>
                <a:latin typeface="Arial" panose="020B0604020202020204" pitchFamily="34" charset="0"/>
                <a:ea typeface="Times New Roman" panose="02020603050405020304" pitchFamily="18" charset="0"/>
              </a:rPr>
              <a:t>c1748</a:t>
            </a:r>
          </a:p>
          <a:p>
            <a:pPr lvl="0">
              <a:spcAft>
                <a:spcPts val="600"/>
              </a:spcAft>
              <a:tabLst>
                <a:tab pos="228600" algn="l"/>
              </a:tabLst>
            </a:pPr>
            <a:r>
              <a:rPr lang="en-GB"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Depicts </a:t>
            </a:r>
            <a:r>
              <a:rPr lang="en-GB"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Earl on horseback, family, friends &amp; servants.</a:t>
            </a:r>
          </a:p>
          <a:p>
            <a:pPr marL="342900" lvl="0" indent="-342900">
              <a:spcAft>
                <a:spcPts val="600"/>
              </a:spcAft>
              <a:buFont typeface="Symbol" panose="05050102010706020507" pitchFamily="18" charset="2"/>
              <a:buChar char=""/>
              <a:tabLst>
                <a:tab pos="228600" algn="l"/>
              </a:tabLst>
            </a:pPr>
            <a:r>
              <a:rPr lang="en-GB"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Points of interest - House, obelisk, River Gade, St Mary’s Church, signpost reading “19 miles to London". Hung in entrance hall to Cassiobury. </a:t>
            </a:r>
          </a:p>
          <a:p>
            <a:r>
              <a:rPr lang="en-GB"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Purchased at auction at Sotheby’s New York for $120,000</a:t>
            </a:r>
            <a:endParaRPr lang="en-GB" i="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Portrait of William Anne Holles, 4th Earl of Essex">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620713"/>
            <a:ext cx="2736230" cy="3775997"/>
          </a:xfrm>
          <a:prstGeom prst="rect">
            <a:avLst/>
          </a:prstGeom>
          <a:noFill/>
          <a:ln w="9525">
            <a:noFill/>
            <a:miter lim="800000"/>
            <a:headEnd/>
            <a:tailEnd/>
          </a:ln>
        </p:spPr>
      </p:pic>
      <p:pic>
        <p:nvPicPr>
          <p:cNvPr id="24578" name="Picture 2" descr="Portrait of Frances Hanbury Williams, 1st wife of William Anne Holle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620713"/>
            <a:ext cx="2736230" cy="3775997"/>
          </a:xfrm>
          <a:prstGeom prst="rect">
            <a:avLst/>
          </a:prstGeom>
          <a:noFill/>
          <a:ln w="9525">
            <a:noFill/>
            <a:miter lim="800000"/>
            <a:headEnd/>
            <a:tailEnd/>
          </a:ln>
        </p:spPr>
      </p:pic>
      <p:sp>
        <p:nvSpPr>
          <p:cNvPr id="24579" name="TextBox 3"/>
          <p:cNvSpPr txBox="1">
            <a:spLocks noChangeArrowheads="1"/>
          </p:cNvSpPr>
          <p:nvPr/>
        </p:nvSpPr>
        <p:spPr bwMode="auto">
          <a:xfrm>
            <a:off x="755650" y="5373688"/>
            <a:ext cx="7776790" cy="1354217"/>
          </a:xfrm>
          <a:prstGeom prst="rect">
            <a:avLst/>
          </a:prstGeom>
          <a:noFill/>
          <a:ln w="9525">
            <a:noFill/>
            <a:miter lim="800000"/>
            <a:headEnd/>
            <a:tailEnd/>
          </a:ln>
        </p:spPr>
        <p:txBody>
          <a:bodyPr wrap="square">
            <a:spAutoFit/>
          </a:bodyPr>
          <a:lstStyle/>
          <a:p>
            <a:pPr lvl="0">
              <a:spcAft>
                <a:spcPts val="600"/>
              </a:spcAft>
              <a:tabLst>
                <a:tab pos="228600" algn="l"/>
              </a:tabLst>
            </a:pPr>
            <a:r>
              <a:rPr lang="en-GB" b="1" dirty="0">
                <a:solidFill>
                  <a:schemeClr val="bg1"/>
                </a:solidFill>
                <a:latin typeface="Times New Roman" panose="02020603050405020304" pitchFamily="18" charset="0"/>
                <a:cs typeface="Times New Roman" panose="02020603050405020304" pitchFamily="18" charset="0"/>
              </a:rPr>
              <a:t>William Anne Holles, 4</a:t>
            </a:r>
            <a:r>
              <a:rPr lang="en-GB" b="1" baseline="30000" dirty="0">
                <a:solidFill>
                  <a:schemeClr val="bg1"/>
                </a:solidFill>
                <a:latin typeface="Times New Roman" panose="02020603050405020304" pitchFamily="18" charset="0"/>
                <a:cs typeface="Times New Roman" panose="02020603050405020304" pitchFamily="18" charset="0"/>
              </a:rPr>
              <a:t>th</a:t>
            </a:r>
            <a:r>
              <a:rPr lang="en-GB" b="1" dirty="0">
                <a:solidFill>
                  <a:schemeClr val="bg1"/>
                </a:solidFill>
                <a:latin typeface="Times New Roman" panose="02020603050405020304" pitchFamily="18" charset="0"/>
                <a:cs typeface="Times New Roman" panose="02020603050405020304" pitchFamily="18" charset="0"/>
              </a:rPr>
              <a:t> Earl of Essex  (1732 – 99) and France s Hanbury</a:t>
            </a:r>
            <a:r>
              <a:rPr lang="en-GB" dirty="0">
                <a:solidFill>
                  <a:schemeClr val="bg1"/>
                </a:solidFill>
                <a:latin typeface="Times New Roman" panose="02020603050405020304" pitchFamily="18" charset="0"/>
                <a:cs typeface="Times New Roman" panose="02020603050405020304" pitchFamily="18" charset="0"/>
              </a:rPr>
              <a:t> </a:t>
            </a:r>
            <a:r>
              <a:rPr lang="en-GB" b="1" dirty="0">
                <a:solidFill>
                  <a:schemeClr val="bg1"/>
                </a:solidFill>
                <a:latin typeface="Times New Roman" panose="02020603050405020304" pitchFamily="18" charset="0"/>
                <a:cs typeface="Times New Roman" panose="02020603050405020304" pitchFamily="18" charset="0"/>
              </a:rPr>
              <a:t>Williams (1735 – 59)</a:t>
            </a:r>
            <a:r>
              <a:rPr lang="en-GB"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lvl="0">
              <a:spcAft>
                <a:spcPts val="600"/>
              </a:spcAft>
              <a:tabLst>
                <a:tab pos="228600" algn="l"/>
              </a:tabLst>
            </a:pPr>
            <a:r>
              <a:rPr lang="en-GB"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William born in Turin. Lord Lieutenant of Herts like his father.</a:t>
            </a:r>
          </a:p>
          <a:p>
            <a:r>
              <a:rPr lang="en-GB"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He was married twice</a:t>
            </a:r>
            <a:endParaRPr lang="en-GB"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Joseph Mallord William Turner ‘View of the South-West Front of Cassiobury House’, c.1806–7&#10;© Watford Muse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620714"/>
            <a:ext cx="4598987" cy="3905250"/>
          </a:xfrm>
          <a:prstGeom prst="rect">
            <a:avLst/>
          </a:prstGeom>
          <a:noFill/>
          <a:ln w="9525">
            <a:noFill/>
            <a:miter lim="800000"/>
            <a:headEnd/>
            <a:tailEnd/>
          </a:ln>
        </p:spPr>
      </p:pic>
      <p:pic>
        <p:nvPicPr>
          <p:cNvPr id="25602" name="Picture 4" descr="Portrait of George Capel Coningsby, 5th Earl of Essex">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620713"/>
            <a:ext cx="3333750" cy="3905250"/>
          </a:xfrm>
          <a:prstGeom prst="rect">
            <a:avLst/>
          </a:prstGeom>
          <a:noFill/>
          <a:ln w="9525">
            <a:noFill/>
            <a:miter lim="800000"/>
            <a:headEnd/>
            <a:tailEnd/>
          </a:ln>
        </p:spPr>
      </p:pic>
      <p:sp>
        <p:nvSpPr>
          <p:cNvPr id="25603" name="TextBox 5"/>
          <p:cNvSpPr txBox="1">
            <a:spLocks noChangeArrowheads="1"/>
          </p:cNvSpPr>
          <p:nvPr/>
        </p:nvSpPr>
        <p:spPr bwMode="auto">
          <a:xfrm>
            <a:off x="179513" y="4652963"/>
            <a:ext cx="8640638" cy="2292935"/>
          </a:xfrm>
          <a:prstGeom prst="rect">
            <a:avLst/>
          </a:prstGeom>
          <a:noFill/>
          <a:ln w="9525">
            <a:noFill/>
            <a:miter lim="800000"/>
            <a:headEnd/>
            <a:tailEnd/>
          </a:ln>
        </p:spPr>
        <p:txBody>
          <a:bodyPr wrap="square">
            <a:spAutoFit/>
          </a:bodyPr>
          <a:lstStyle/>
          <a:p>
            <a:r>
              <a:rPr lang="en-GB" b="1" dirty="0">
                <a:solidFill>
                  <a:schemeClr val="bg1"/>
                </a:solidFill>
                <a:latin typeface="Times New Roman" panose="02020603050405020304" pitchFamily="18" charset="0"/>
                <a:cs typeface="Times New Roman" panose="02020603050405020304" pitchFamily="18" charset="0"/>
              </a:rPr>
              <a:t>George Capel Coningsby, 5</a:t>
            </a:r>
            <a:r>
              <a:rPr lang="en-GB" b="1" baseline="30000" dirty="0">
                <a:solidFill>
                  <a:schemeClr val="bg1"/>
                </a:solidFill>
                <a:latin typeface="Times New Roman" panose="02020603050405020304" pitchFamily="18" charset="0"/>
                <a:cs typeface="Times New Roman" panose="02020603050405020304" pitchFamily="18" charset="0"/>
              </a:rPr>
              <a:t>th</a:t>
            </a:r>
            <a:r>
              <a:rPr lang="en-GB" b="1" dirty="0">
                <a:solidFill>
                  <a:schemeClr val="bg1"/>
                </a:solidFill>
                <a:latin typeface="Times New Roman" panose="02020603050405020304" pitchFamily="18" charset="0"/>
                <a:cs typeface="Times New Roman" panose="02020603050405020304" pitchFamily="18" charset="0"/>
              </a:rPr>
              <a:t> Earl (1757 – 1839)</a:t>
            </a:r>
          </a:p>
          <a:p>
            <a:pPr lvl="0">
              <a:spcAft>
                <a:spcPts val="600"/>
              </a:spcAft>
              <a:tabLst>
                <a:tab pos="228600" algn="l"/>
              </a:tabLst>
            </a:pPr>
            <a:r>
              <a:rPr lang="en-GB"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On becoming earl, George employed James Wyatt to rebuild house. He was a great patron of the arts, inviting Turner to visit. </a:t>
            </a:r>
            <a:r>
              <a:rPr lang="en-GB"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Between 1804-7 Turner painted 4 watercolours of house. This is </a:t>
            </a:r>
            <a:r>
              <a:rPr lang="en-GB" dirty="0">
                <a:solidFill>
                  <a:schemeClr val="bg1"/>
                </a:solidFill>
                <a:latin typeface="Times New Roman" panose="02020603050405020304" pitchFamily="18" charset="0"/>
                <a:cs typeface="Times New Roman" panose="02020603050405020304" pitchFamily="18" charset="0"/>
              </a:rPr>
              <a:t>View of the south west front of Cassiobury House, J.M.W. Turner, 1804 -7</a:t>
            </a:r>
          </a:p>
          <a:p>
            <a:endParaRPr lang="en-GB" dirty="0">
              <a:solidFill>
                <a:schemeClr val="bg1"/>
              </a:solidFill>
              <a:latin typeface="Times New Roman" panose="02020603050405020304" pitchFamily="18" charset="0"/>
              <a:cs typeface="Times New Roman" panose="02020603050405020304" pitchFamily="18" charset="0"/>
            </a:endParaRPr>
          </a:p>
          <a:p>
            <a:r>
              <a:rPr lang="en-GB"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His first marriage was unhappy. In 1838 his first estranged wife Sarah died. The same year he married at the age of 82 the actress and singer Kitty Stephens who was 44.</a:t>
            </a:r>
          </a:p>
          <a:p>
            <a:endParaRPr lang="en-GB"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404813"/>
            <a:ext cx="7705725" cy="5530850"/>
          </a:xfrm>
          <a:prstGeom prst="rect">
            <a:avLst/>
          </a:prstGeom>
          <a:noFill/>
        </p:spPr>
      </p:pic>
      <p:sp>
        <p:nvSpPr>
          <p:cNvPr id="32773" name="TextBox 3"/>
          <p:cNvSpPr txBox="1">
            <a:spLocks noChangeArrowheads="1"/>
          </p:cNvSpPr>
          <p:nvPr/>
        </p:nvSpPr>
        <p:spPr bwMode="auto">
          <a:xfrm>
            <a:off x="684213" y="6021388"/>
            <a:ext cx="7488237" cy="368300"/>
          </a:xfrm>
          <a:prstGeom prst="rect">
            <a:avLst/>
          </a:prstGeom>
          <a:noFill/>
          <a:ln w="9525">
            <a:noFill/>
            <a:miter lim="800000"/>
            <a:headEnd/>
            <a:tailEnd/>
          </a:ln>
        </p:spPr>
        <p:txBody>
          <a:bodyPr>
            <a:spAutoFit/>
          </a:bodyPr>
          <a:lstStyle/>
          <a:p>
            <a:r>
              <a:rPr lang="en-GB" i="1" dirty="0">
                <a:solidFill>
                  <a:schemeClr val="bg1"/>
                </a:solidFill>
                <a:latin typeface="Constantia" pitchFamily="18" charset="0"/>
              </a:rPr>
              <a:t>Winter Dining Room, </a:t>
            </a:r>
            <a:r>
              <a:rPr lang="en-GB" dirty="0">
                <a:solidFill>
                  <a:schemeClr val="bg1"/>
                </a:solidFill>
                <a:latin typeface="Constantia" pitchFamily="18" charset="0"/>
              </a:rPr>
              <a:t>1831 by William Henry Hunt</a:t>
            </a:r>
            <a:endParaRPr lang="en-GB" i="1" dirty="0">
              <a:solidFill>
                <a:schemeClr val="bg1"/>
              </a:solidFill>
              <a:latin typeface="Constantia"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139" y="123177"/>
            <a:ext cx="3862626" cy="4773779"/>
          </a:xfrm>
          <a:prstGeom prst="rect">
            <a:avLst/>
          </a:prstGeom>
          <a:noFill/>
        </p:spPr>
      </p:pic>
      <p:pic>
        <p:nvPicPr>
          <p:cNvPr id="33798" name="Picture 6" descr="Staircase from Cassiobury Park, Herfordshi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216" y="110245"/>
            <a:ext cx="3819023" cy="4773779"/>
          </a:xfrm>
          <a:prstGeom prst="rect">
            <a:avLst/>
          </a:prstGeom>
          <a:noFill/>
        </p:spPr>
      </p:pic>
      <p:sp>
        <p:nvSpPr>
          <p:cNvPr id="2" name="Rectangle 1">
            <a:extLst>
              <a:ext uri="{FF2B5EF4-FFF2-40B4-BE49-F238E27FC236}">
                <a16:creationId xmlns:a16="http://schemas.microsoft.com/office/drawing/2014/main" id="{48F352BD-5537-413C-A7EE-5AD6459D71CB}"/>
              </a:ext>
            </a:extLst>
          </p:cNvPr>
          <p:cNvSpPr/>
          <p:nvPr/>
        </p:nvSpPr>
        <p:spPr>
          <a:xfrm>
            <a:off x="251520" y="5085184"/>
            <a:ext cx="8136904"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dirty="0">
                <a:solidFill>
                  <a:schemeClr val="bg1"/>
                </a:solidFill>
                <a:effectLst/>
                <a:latin typeface="Arial" panose="020B0604020202020204" pitchFamily="34" charset="0"/>
                <a:ea typeface="Times New Roman" panose="02020603050405020304" pitchFamily="18" charset="0"/>
              </a:rPr>
              <a:t> Main staircase attributed to Grinling Gibbons – in Metropolitan museum</a:t>
            </a:r>
          </a:p>
          <a:p>
            <a:r>
              <a:rPr lang="en-GB" b="1" dirty="0">
                <a:solidFill>
                  <a:schemeClr val="bg1"/>
                </a:solidFill>
                <a:latin typeface="Arial" panose="020B0604020202020204" pitchFamily="34" charset="0"/>
                <a:ea typeface="Times New Roman" panose="02020603050405020304" pitchFamily="18" charset="0"/>
              </a:rPr>
              <a:t>of art in New York </a:t>
            </a:r>
            <a:r>
              <a:rPr lang="en-GB" sz="1800" b="1" dirty="0">
                <a:solidFill>
                  <a:schemeClr val="bg1"/>
                </a:solidFill>
                <a:effectLst/>
                <a:latin typeface="Arial" panose="020B0604020202020204" pitchFamily="34" charset="0"/>
                <a:ea typeface="Times New Roman" panose="02020603050405020304" pitchFamily="18" charset="0"/>
              </a:rPr>
              <a:t> </a:t>
            </a:r>
            <a:endParaRPr lang="en-GB" sz="1800" dirty="0">
              <a:solidFill>
                <a:schemeClr val="bg1"/>
              </a:solidFill>
              <a:effectLst/>
              <a:latin typeface="Arial" panose="020B0604020202020204" pitchFamily="34" charset="0"/>
              <a:ea typeface="Times New Roman" panose="02020603050405020304" pitchFamily="18" charset="0"/>
            </a:endParaRPr>
          </a:p>
          <a:p>
            <a:pPr marL="342900" lvl="0" indent="-342900">
              <a:spcAft>
                <a:spcPts val="600"/>
              </a:spcAft>
              <a:buFont typeface="Symbol" panose="05050102010706020507" pitchFamily="18" charset="2"/>
              <a:buChar char=""/>
              <a:tabLst>
                <a:tab pos="228600" algn="l"/>
              </a:tabLst>
            </a:pPr>
            <a:r>
              <a:rPr lang="en-GB" sz="1800" dirty="0">
                <a:solidFill>
                  <a:schemeClr val="bg1"/>
                </a:solidFill>
                <a:effectLst/>
                <a:latin typeface="Arial" panose="020B0604020202020204" pitchFamily="34" charset="0"/>
                <a:ea typeface="Times New Roman" panose="02020603050405020304" pitchFamily="18" charset="0"/>
              </a:rPr>
              <a:t>Famous woodcarver and sculptor, born in Rotterdam. Came to England before 1672 &amp; became Master Carver in Wood to the Crown. </a:t>
            </a:r>
          </a:p>
          <a:p>
            <a:pPr marL="342900" lvl="0" indent="-342900">
              <a:spcAft>
                <a:spcPts val="600"/>
              </a:spcAft>
              <a:buFont typeface="Symbol" panose="05050102010706020507" pitchFamily="18" charset="2"/>
              <a:buChar char=""/>
              <a:tabLst>
                <a:tab pos="228600" algn="l"/>
              </a:tabLst>
            </a:pPr>
            <a:r>
              <a:rPr lang="en-GB" sz="1800" dirty="0">
                <a:solidFill>
                  <a:schemeClr val="bg1"/>
                </a:solidFill>
                <a:effectLst/>
                <a:latin typeface="Arial" panose="020B0604020202020204" pitchFamily="34" charset="0"/>
                <a:ea typeface="Times New Roman" panose="02020603050405020304" pitchFamily="18" charset="0"/>
              </a:rPr>
              <a:t>Cassiobury was his 1</a:t>
            </a:r>
            <a:r>
              <a:rPr lang="en-GB" sz="1800" baseline="30000" dirty="0">
                <a:solidFill>
                  <a:schemeClr val="bg1"/>
                </a:solidFill>
                <a:effectLst/>
                <a:latin typeface="Arial" panose="020B0604020202020204" pitchFamily="34" charset="0"/>
                <a:ea typeface="Times New Roman" panose="02020603050405020304" pitchFamily="18" charset="0"/>
              </a:rPr>
              <a:t>st</a:t>
            </a:r>
            <a:r>
              <a:rPr lang="en-GB" sz="1800" dirty="0">
                <a:solidFill>
                  <a:schemeClr val="bg1"/>
                </a:solidFill>
                <a:effectLst/>
                <a:latin typeface="Arial" panose="020B0604020202020204" pitchFamily="34" charset="0"/>
                <a:ea typeface="Times New Roman" panose="02020603050405020304" pitchFamily="18" charset="0"/>
              </a:rPr>
              <a:t> commission, working between 1673 &amp; 1680.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188" y="404813"/>
            <a:ext cx="3744912" cy="5903912"/>
          </a:xfrm>
          <a:prstGeom prst="rect">
            <a:avLst/>
          </a:prstGeom>
          <a:noFill/>
        </p:spPr>
      </p:pic>
      <p:sp>
        <p:nvSpPr>
          <p:cNvPr id="34821" name="TextBox 3"/>
          <p:cNvSpPr txBox="1">
            <a:spLocks noChangeArrowheads="1"/>
          </p:cNvSpPr>
          <p:nvPr/>
        </p:nvSpPr>
        <p:spPr bwMode="auto">
          <a:xfrm>
            <a:off x="4500563" y="549275"/>
            <a:ext cx="3887787" cy="641350"/>
          </a:xfrm>
          <a:prstGeom prst="rect">
            <a:avLst/>
          </a:prstGeom>
          <a:noFill/>
          <a:ln w="9525">
            <a:noFill/>
            <a:miter lim="800000"/>
            <a:headEnd/>
            <a:tailEnd/>
          </a:ln>
        </p:spPr>
        <p:txBody>
          <a:bodyPr>
            <a:spAutoFit/>
          </a:bodyPr>
          <a:lstStyle/>
          <a:p>
            <a:r>
              <a:rPr lang="en-GB" b="1" dirty="0">
                <a:solidFill>
                  <a:schemeClr val="bg1"/>
                </a:solidFill>
                <a:latin typeface="Constantia" pitchFamily="18" charset="0"/>
              </a:rPr>
              <a:t>Adele, second wife of the 7</a:t>
            </a:r>
            <a:r>
              <a:rPr lang="en-GB" b="1" baseline="30000" dirty="0">
                <a:solidFill>
                  <a:schemeClr val="bg1"/>
                </a:solidFill>
                <a:latin typeface="Constantia" pitchFamily="18" charset="0"/>
              </a:rPr>
              <a:t>th</a:t>
            </a:r>
            <a:r>
              <a:rPr lang="en-GB" b="1" dirty="0">
                <a:solidFill>
                  <a:schemeClr val="bg1"/>
                </a:solidFill>
                <a:latin typeface="Constantia" pitchFamily="18" charset="0"/>
              </a:rPr>
              <a:t> Earl of Essex </a:t>
            </a:r>
            <a:r>
              <a:rPr lang="en-GB" dirty="0">
                <a:solidFill>
                  <a:schemeClr val="bg1"/>
                </a:solidFill>
                <a:latin typeface="Constantia" pitchFamily="18" charset="0"/>
              </a:rPr>
              <a:t>by Edward Hughes, 1893</a:t>
            </a:r>
          </a:p>
        </p:txBody>
      </p:sp>
      <p:sp>
        <p:nvSpPr>
          <p:cNvPr id="2" name="Rectangle 1">
            <a:extLst>
              <a:ext uri="{FF2B5EF4-FFF2-40B4-BE49-F238E27FC236}">
                <a16:creationId xmlns:a16="http://schemas.microsoft.com/office/drawing/2014/main" id="{5AC74FB4-E101-4B98-AA31-2EA35E1FC983}"/>
              </a:ext>
            </a:extLst>
          </p:cNvPr>
          <p:cNvSpPr>
            <a:spLocks noChangeArrowheads="1"/>
          </p:cNvSpPr>
          <p:nvPr/>
        </p:nvSpPr>
        <p:spPr bwMode="auto">
          <a:xfrm>
            <a:off x="4356100" y="1372211"/>
            <a:ext cx="4464372"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228600" algn="l"/>
              </a:tabLst>
              <a:defRPr>
                <a:solidFill>
                  <a:schemeClr val="tx1"/>
                </a:solidFill>
                <a:latin typeface="Arial" panose="020B0604020202020204" pitchFamily="34" charset="0"/>
              </a:defRPr>
            </a:lvl1pPr>
            <a:lvl2pPr eaLnBrk="0" hangingPunct="0">
              <a:tabLst>
                <a:tab pos="228600" algn="l"/>
              </a:tabLst>
              <a:defRPr>
                <a:solidFill>
                  <a:schemeClr val="tx1"/>
                </a:solidFill>
                <a:latin typeface="Arial" panose="020B0604020202020204" pitchFamily="34" charset="0"/>
              </a:defRPr>
            </a:lvl2pPr>
            <a:lvl3pPr eaLnBrk="0" hangingPunct="0">
              <a:tabLst>
                <a:tab pos="228600" algn="l"/>
              </a:tabLst>
              <a:defRPr>
                <a:solidFill>
                  <a:schemeClr val="tx1"/>
                </a:solidFill>
                <a:latin typeface="Arial" panose="020B0604020202020204" pitchFamily="34" charset="0"/>
              </a:defRPr>
            </a:lvl3pPr>
            <a:lvl4pPr eaLnBrk="0" hangingPunct="0">
              <a:tabLst>
                <a:tab pos="228600" algn="l"/>
              </a:tabLst>
              <a:defRPr>
                <a:solidFill>
                  <a:schemeClr val="tx1"/>
                </a:solidFill>
                <a:latin typeface="Arial" panose="020B0604020202020204" pitchFamily="34" charset="0"/>
              </a:defRPr>
            </a:lvl4pPr>
            <a:lvl5pPr eaLnBrk="0" hangingPunct="0">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228600" algn="l"/>
              </a:tabLst>
            </a:pPr>
            <a:r>
              <a:rPr kumimoji="0" lang="en-GB"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This shows Adele in front of footbridge across the River Gade.</a:t>
            </a:r>
            <a:endParaRPr kumimoji="0" lang="en-GB" altLang="en-US"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tab pos="228600" algn="l"/>
              </a:tabLst>
            </a:pPr>
            <a:r>
              <a:rPr kumimoji="0" lang="en-GB"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Her father, millionaire Beach Grant, was from New York, </a:t>
            </a:r>
          </a:p>
          <a:p>
            <a:pPr marL="0" marR="0" lvl="0" indent="0" algn="l" defTabSz="914400" rtl="0" eaLnBrk="0" fontAlgn="base" latinLnBrk="0" hangingPunct="0">
              <a:lnSpc>
                <a:spcPct val="100000"/>
              </a:lnSpc>
              <a:spcBef>
                <a:spcPct val="0"/>
              </a:spcBef>
              <a:spcAft>
                <a:spcPct val="0"/>
              </a:spcAft>
              <a:buClrTx/>
              <a:buSzTx/>
              <a:tabLst>
                <a:tab pos="228600" algn="l"/>
              </a:tabLst>
            </a:pPr>
            <a:r>
              <a:rPr kumimoji="0" lang="en-GB"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but Adele had spent most of her childhood in Europe.</a:t>
            </a:r>
            <a:endParaRPr kumimoji="0" lang="en-GB" altLang="en-US"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tab pos="228600" algn="l"/>
              </a:tabLst>
            </a:pPr>
            <a:r>
              <a:rPr kumimoji="0" lang="en-GB"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It was a time when many wealthy American women were marrying into peerage.</a:t>
            </a:r>
            <a:endParaRPr kumimoji="0" lang="en-GB" altLang="en-US"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Her arrival in Watford was greeted with great ceremony. Her carriage was drawn by men through the town &amp; an arch was erected at the Essex Hotel. </a:t>
            </a:r>
            <a:endParaRPr kumimoji="0" lang="en-GB" altLang="en-US"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During the early years of her marriage she enjoyed entertaining on a lavish scale but also riding &amp; gardening, plus charitable works in Watford area.</a:t>
            </a:r>
            <a:endParaRPr kumimoji="0" lang="en-GB" altLang="en-US"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3375"/>
            <a:ext cx="8135938" cy="565626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650" y="549275"/>
            <a:ext cx="7534275" cy="551021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620713"/>
            <a:ext cx="7307262" cy="549751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AutoShape 2" descr="data:image/jpeg;base64,/9j/4AAQSkZJRgABAQAAAQABAAD/2wCEAAkGBxQTEhQUExQVFBUXFxcYFxgYFxgVGBUVFxUXGBQXFBcYHCggGBolHBUVITEiJSkrLi4uFx8zODMsNygtLisBCgoKDg0OFBAQGiwcHBwsLCwsLCwsLCwsLCwsLCwsLCwsLCwsLCwsLCwsLCwsLCwsLCwsLCwsLCwsLCw3LCwsN//AABEIALcBEwMBIgACEQEDEQH/xAAcAAAABwEBAAAAAAAAAAAAAAAAAQIDBAUGBwj/xABJEAABAwIDBAcDCgQDBQkAAAABAAIRAyEEEjEFQVFhBhMicYGRoTKx8AcUI0JScrLB0eEzYpLxJHOiFUNTgsIWJTREY2R0g7P/xAAYAQEBAQEBAAAAAAAAAAAAAAABAAIDBP/EAB8RAQEBAAMBAAIDAAAAAAAAAAABEQISITEDQRNRYf/aAAwDAQACEQMRAD8Ah9GcEQZk6neeK6NstpAGqqtkbJjdvWmwuFhdrXD6mUHlSmvKYp008AsOkP03Jb53FMtBTuiySGuKBJSd6dASDeYoZijLUkhIDMjzJKCkVmQzJKCkVmKLMUSCkPMhmKJBSDMUMxRIKAZyhnKJBSHnKIvKJElHqZUgKEHJ0VbLNjUqRmRFyjdYUoPRh08HoZ02lMKiOUC5KRgIRp5KbrTGqklNVUpQ1aQkyD5oKy6nvQSzhOGwYG5SRTCSGuHPmlBSOBoTjWhNAI8pClp2E3UcEUlKNJB+mgnA9LbRSw0K0SGSEgqVCJwG9WnEVBSMgQFMJ0YTTpiLpNSnGieJQJRpxFQTxpc00QnWcEiRpFWcpiJgxOkxaeUpRUKpxnSTCUn9XUxNJj+BeLfeOjTyK5DtXbuPxcirXNNv2KR6tp5GLu8SVnq2zg1otqe9Gt9Ho7D4hlQZqb2vHFrg4eYKdXOvkWoNbRxMC/Wsk8shj8/NdGSxZlEihKhBQJQRoKQwJRtakqq2pt9tGvhqAyOfWqhhbmhzGZHuz5dTdseKjF6wI4TZmJSDUKMa08XoB6jFyAKsWpDqiYqVUhz0xVcrBaX86QUG6CcZ7VetYh1SGdLBWWwaIRgpL0nOgnZRF6ba5G9SOSjTOdDMSpHQUmoUMqDmqRrOnWVLJh+qo9tdL8JhCRVrDP8A8Nnbf4tHs+MJEaQhJes70e6a4TGPyUXuL4JyuY5pgam4jeN6vXuUaUHInJbGJTyoYYhE4WPcnA0lA0ykY8/Yp5a1sGO2wHuLrju7lC2o/wBnv58N25FtrEHSY+lAi253uUbFVJDSdL/E+axr0SOofIwPocSeNVn4F0RcS6D9NaeAoVWupvque8OaGlrWgBsdpxP5KyxPytVj/Dw9Ng4uc5/f9kLUrjy4+11pJq1A0S4ho4kgDzK4ZjflBx1UXrdWDuY0MI9C6PFUWM2g9wGZ76jjvc5zoE/zeKtXR3LaPTTA0R2sQxx+zT+kcfBsrOY75UGj+Dhi7nUqBl/ugE+cLlfzjcDymL8/zTLqut7cTMxyn3K2nrGw2r8oGLqNcOt6ofZpNymI+3cjwWX2Bt3qNoUMTVktZUBcSSTlMtc6TckBxPOOaVsjZ5r1P5G3dz4BV+3cMeve37DZA4jeiVPUzKzXAEEEEAgjQgiQRyhIqQud/I10k+cYU4d5mph4AnV1Ek5Dzy+z/TxXQlqMUkpKVKZNcZ8m+J7hzWmC5RFIbVBcW6EX7wd4SyoaW0hEsPU6eYeT9JVH3W0yLcCTKJZ2H10CSSnmMQZTgylEotdIDmpkhPZkRKiaCUlAJNQKBJKAqJuCuVdLuneMpV6lOkaVNtOoWex1heBN3F2ncAO9VMmus9aidVKz/Q3aVTEYOjWrFpqPzzlblHZqOaIEnc0K7CRRly8/9IBTdicSWFsmrVG4CRUdMHRdn6YbZ+aYOvX+sxhDOdR3ZZ6kHwXnz5m+nSaTPEk37REkHnEeRRWuPjoPyRUiMZUJEfQuHCTnZouvtYvLHXGxBg8Rb3KzwfSTE07sr1m8IqOI8iYU1ym3XpsNTONxtKi3NVeym3i9waPUrgA6fY8tyuxLy3jDWn+prQT5qoxG0jUJc8lzuJJcT4uJKF1juW0PlEwNMHLUNU8GNP4nQFlMf8rFQyKNBjeBe8uP9IAHqubTMflvSazrfkg9Yd2lVz3tOcF243co2MqaC/EeICSMSDlJLhBlogXMGfQJup2z7TbTrIPjaPVOHsZpkEnW2h96D6m749Et1FwFr8xcnyKT1caiEseg0bzPO6lOdPIaAaJDWXj15W/dOON/z3/sENSYR5yLckhrS4gNEucYHEk2SjOu6+tu/wBFf9BcKyo+pUJBcyGgb2yPaPqPAootabYmzBRpBup1ceLt57lmem2zixzcQ0Tls4cW/ErdAKLtHCioxzSLEELMrnrm/RfbPzDH0q7f4TrO50XxnHeNe8BelWPDgC0gggEEaEESCPBeXcdgi0voH2mEup82/WC6P8mnyhUqWE6nEl5dSMUyBmLqZuAZIAiY10hdJVyjofSLPTb19O5YWkiJlswRqIEEydypsDtdrsUxwc5wFB4y5YNMte2Q88uI5d6i7Q+UmjBa2hVdII7RY0XHCSsHhOl9WlLBSpOHaHba5zix5zFjjmGYSBYq7xi/jrc7e6SHD12EguLaOd1NuQuAN3A3k2Id8StxRqBzA4XBAMjTReeNtbbq4h7X1XZnNaWBzQG2mQDGvimWbTqua0Oe57KcQxznRlHsgAHSOHBHddM+jNC5hwj45oJmtXeXEtc1gJkNBgCeA3ILDT1FdCUTnps1F0J0FKTAqLEfKL0xq4N9FtHKCWue/M3MIzBrARrc59OCL4Z7V30z6WDANpnqnVS/NEENaAzLOYm/1hEAqR0R6QDHYfr+rNIZnNylwd7MXkDmuO9J+mdTHNpirTY0szXpyJzZZkOJj2eKvOhHygYfB4YUKlKsSHPdmaGEdozoXDkjXS8PP9aDpb8oRwmLdQZTbUaxrM0kg53gugOGnZy7t65ltraLcRVqVYLDUeX5TeJ3AjXXgl7Vc7E06+LIu+qap4hj3ZaY8GBgVL1u4W480Vrhkde6H9NMFQwtGhUc8PY2D9G4iS4uMFouLqVtT5S8Iy1Fr6zvCm3xL+15NXGDW983TU3VLRy48frUdKellbaL6VB4Y2k1/WuawG+UEDM4mXe0R4q9/wBidZhHtjtkZh94XjxuPFYrodlq4hw+sbx/I2N/eR5LrlFoaB/ZLlyrhjBldHApZpye9XHSbAGlintIADnFzY0yuJy/pygqvaNRvVrRFNm5Je7+/FSAExUEzvhURVF3Gyfa4AgkSeB3ndKZpaTf+2ibrPsXHS8eHH43rTX6M4jNWrBogZRJLQGgdwFuHmjMzB+D++vinuj+IaXdXBz1HXO6BoPf5q+6RbMLWMe1sgAh5H1Rq1zuQMjxRrDN5Z8OfrBTlN7uJEeSS9k8oG+BpqlMdInQg3HxruRWi8xcb3jjv7/jcjA57pSDO6/xrZJquNrX4C8k6f2UpUjA4J1eoGN01c7gAuibD2TTw7IpsDZjMd7iOJNyoXRfZPU0+0O267u/h4fqr9qzaxaVCQ9qXKS5AYnpvs0w2uwdphk8xvWHo4jLUzgQ1xNjeQdV2TG0Q9padCIXJ9o7ONN9Sgd3bpniN4+Oa1K1Eyq7LdhhtrTPPw8ETqoeMwsZ4/F9VE2fiTktctkEcQdTPxryTznZdIE8dYN7gd6zht/ZRbBsQTaw375jijeco38Pzt6qKasQZB5C25NCpM3Pje3BOMXUvrD9lp8P3QUJ2IcN5QVg16G2r8oOCpEgVDVcCQQxpOn8zoaR3ErEbb+VCrW7GHZ1LZBL82apAOjdzZtOu9c9xNaXO7z796RRqEG15txsASfct2u/HhJ9aWn092g3/wAy497aZ/6UK2LrY2niK9d2d7WAAwB2KRkCGxve9ZwkGTA9f1Wn2NhjSwj/AK3XCC11w3s5uzwuR5K+sXxm6Nh3+k6wm8RIaYm9tDN7CE6Bp8aKRs6lnrMH2Zce/RnqfRZatbTZlJj9nVAMrTUpkND+ybCGzwNgufg2C3m0aGWqwR7LKO7m+VjsVhTTqPY7Vpv4gHTuKbMY40wdJ9yi4l+4XOg1uTYKS93BK2Zh81doF8naP3tGjzM+Co1Wz6N7NFKjUeLFrIDt/ZEk/wBUlQf9p1XMJfUfOSi6xIAL3Q6I4rWtwhbhXNb7RYQLgSSLXKy+H6N18oblb7GGae00/wAN01NCf3THPTe38CDhzWbfJXexx17JiJng4f6lmnOXUdm7HJwtajVj6R9U7/rkFpuBpbyXMXMIkOkOaS1w4EGCEVqUDV+P1TD+HFKLY8fgAp+nT+CqNQyyl+5KadTz1KdIaF3a5NFz7j5KZXhokzMfFuCb6N089R9TuY3x19APNOqtJsrZjSXPiIFoGmmipsRtqs7CuqZoPW9XAAgt6skiCFuMNQy0jyC525v/AHe3niHnypJnxz30NoYI0nhrry1rg46ODmyDr3g82nimWVOPdxiO5bzpVsnrMNTqNHbpNB4ksjtjnEB3/LG9YUm/tA2vosVuUDUI0tzOvx3q46I7L62p1zh2WGG837z4T59yqaeFdVqNpt1cSJ1hu9y6XszBNpMaxtgBA/fmq0WpTEoFCECssjlEXIiUglSG4rIdN9mlzRWYO0y/hvWtJTGJYHAg6KhcfqOyvDm+y8T3HePNKqC6l7XwPV1KlHnnp/mPjgq5lSQPVbVKJsQg/d3JLrXSQCTaT3chKmSg7kEE0ZQSVvtOjkLYdOduc6WJJtbuR7Cw4q1Qx0SQ7LP2rRHPVRKjJc+NxJPmp3RirlxFJwaHOa8QDa57Ovih1vwjJMA2zFrTuiSAfSV1vY2BYaNPOwO+sARMTyWSd0Up1XuBnK0wdTm5mTY7/HcrfG7bq4fqqbGMeC0AlxLY7TmtiOTFY526w+0sPlr1WjRtR4ncAHnRWPQmi19d8EE5miN+Vu+OBJ9Fb7W2IKuJqjQmH5wTv+qWzHGCE5srYowbw9vaLyGHdAJkHfJF1Yt8bltgLfHFc56d4YNxRIF3tYT3xlP4R5q3x3SutTrOpNw4eA5zWuzHtFutgNUjpvQbVAa9napsfUa+25pJYWxdp7PlOqsE8YSvDLmPMHyEqz6Chr6hH1ycxto0WaJ7yVbM6GixBEdmQRz7UeCs8LstmE+la3M7ssN4s5wjyMeZU1a19IgQE+Cs3tLbzqeFZiGMDnVHMAY4wBnJGo7lnD8oNfMB1FM9ku9p2gMKxnHRnOXKum9DqsW9xa5tOpDg4jsufH0gbHge9y3mwtpvxFDrXs6p4c4Zbn2YgnMJggysttDHOxbhRqtAAxXVhzQJDmNzB8EaaiFYoyDcTT1LpP3T6Jw45mkvP/KQtHs7YIqB5cILalRkiwOR5bMbtNJR/wDYyGsHWElrpcY9oSezE211uprsx20a2c5WB0ReQR3yr3oM0uJYRAp+rnEkz5BaAdF2c1Lo4SlhczyA0OjMbwMogEwLaqFrQYWkIvdSsg4DyCqsDtik9zWNcMzm5gJuWxOYWuFJ2hiuooVKhBf1bHPiYLg0ExMctYQziUQNFybpLst2Ee4ua3q3vcKWV0lo1h0gRZaJnyjNIk4WqJvao028QEY2tR2jmpuoVGdU01gXEat7IjL95WNTxT9CRU65znUj1bhAfI7MX3mYNtOAW9zKro5KNMEkNAG/8lX0+kzJImXAngBA/mBIJJi3Pes2i1o86h7XxppUnPESIyzoXEgALJ1OllRrjkIylx9oZoE2iYtAG7ihjNt1azSwuY5siYZldI0vu4otPHLV90axz6tHNUMuzG/FurTz1PkrXMsn0exzmU3ECWzvIBtawOoGq0TcbTOj2+YVL/a5TKklySSkteDcGRyQLkpkumWHHWYZ9hNUNJ5H8lkcbR6vEPYLwdO8T7j6rWdNsU0Gi0m7Xh5H8onylUu1SyoRUHtOnNaDIjSOULUQMrYMNl+EqOP/AMlzImeDTZV+IrU2iKbHNmS13WEuDHCMhGUAkX7VpBiEmqZBMc4PL+yaqMMNH8g8xJTFF/8APKDrjAsiB/vXjQRoGxuQRYej2RpoglucIcfsquM2Wg7U7gmdnYStSqNfUpmm0Pp9twAAmo0Gd2hNyujOIfzvqCR6hRcTgQ4QZI4HtD1TjnKnYLG0XVagZUpmXAjK5ptkbex4ysv03x5o4ug1jWkFtM3zf8V7bEOH2z6J6v0dYdGt936qDX6OiQe1LYg+1GUy2IJ38lYcbZ1IfOHcTTbP9bh+Sfq4MVMsmMrg7vI4rEnEYttQuFfM4gCHNabSSNQDqSpmF6QYqmT1lJjwTNi5pAgWAII3T4owZVVjtqURjHB2eW1q7XQxpHaccsHMCddCtd0kwJcyrUkQKNRsbzLFzXG4d7sQ6qWEB1c1CNYaXTHMroG1ek2GfQqgVIJaRDmuab94VVi+pU9O4e5MbRwZewNbE5mm9hDXtJ9xSMJtnDvAyVqTu57Z8pVhRfIkXHK4RAze3MOWYTDMcO0K9EG8/WcdVl/m1X55Ta5tbP8AN3EAnM/29WkBaH5UT/gf/tp/9S5WTBBFu6yYY7hsBjhRfnDw7O6Q8EOHYZrKzWAwbxiAcpA+fPdofZ6s9rutqrb5OCTgWEkkl9TW59qN/ctTKNX7Zjo5SmnUPHEYg+dZ6txRUHowPoZ41Kp86jirVAR+qVP0pp/QVBy9JCvyoG2NnmtSewENLmkAmSBPcmfUyfR1sYnCH/2zfwOWo6Sj/B4n/Jq/gKr9n7AqU61B+ZpbTpBjrkEkB4kAjS4Vl0l/8Jif8mr+Ap5FiejfVNZSdUoiqeoae0RljMARljW2vBW+FNP5xXNOk2lGEfIboSXyN24WVV0cxlLqKIONoUiKQa5j6jmEOzTJtGit6JBqYpza1KsPmhh1N4qAdp1nEaG0wnl8Sk26ynWb9E6nnj7Q7X73N1T4zZwYGdoDMZItLSLEBwJsYPoo9GLJ9xmB3+5Z6tXiY2jRLLuA7RcRlItpwt5IYOqW1S0e0dIzEjTSb+fBKL7HuKdZUIuJB3GYItGqujPU7QxBZTAeYE1L7w7NFo3H9Uj/AGowbjpfKYBOkkdwFlC1Y6b663uXX1RUMHUq2Y0uiBaLF0xr4rP8asXNTpK45W0paBlAiDM2AuLLWUMSAxpe5gdHa7Q9rfvXPcPsKq4wA3d9YW74lLxOy302lznMsRYOk8LW+LpnDDMP9MHdZXBbDgGi4IO881Xtf2Wi1p38Yj3Jkn8vzSU4cPEtGpzb9IgmbcLJioQXNMxaDHj+qIhIdolYtMNtNrWtbBMCJsgqsFBWHtXS9lYx5qOYQ3IPZIN+QjzVwVnNiQ55ywDeBOvH47lekkGDIPNZ/Fd4+uZZCIt8UQcjldEbcwGx+PNNHCt3CO6W+5SCjICsOoFTAg7z4gH3QVEqbP8AuH09CI9VcZOBSHBWHWexGyGm7mek+rZUNmy2g9hzm/dcR+ErVdWEh9GdYPeAfeg6zW0aFarTFJ9Vz2gggPOa40N9dT5qnrbCeIuLd49y3DsMPskfdcR6GQmXYXg6PvNj1Z+ij4Y6PdIXYWi2l1OcNm4dBuZOutydytGdP6IPbo1mjiAHD3gqvfhD9jN91wPoYKhV2UwYcC08wR7wUeDqtejPS3Cii1j6oY4EzIcBcki4ELTYXa1Gp/Dq03/de0nymVz6pslpuGgjuB/DKg1titO4T6+SsXV1pAlcjbhatP2KtVnc5wCkUdrY2n7Ncu5PDXe8T6o6jq6nKr+kY/wmJ/yav/5lYil03xjfbpUn9wc0+jo9E9jenRq0KtN2Ge1z6b2y12ZozNIkyBa6sGOctW0+T5v0O0D/AOh+T1jm09bjxK1vQ7GU6VDGte9rHPpQwExmOV9hxNx5rVKqoOsO5PdZcHmfVRGWHgnmEHj71NDdofH8kvPYJlzrm6DjaJHnyUjbX9k95/EipYh7Jyuc2YmCRMTGnefNIa23ifepmysB11anSJLQ9wEi5A5BQQ6lZxJlzj3uJ/NNh15VjtvZ4o1nUw4uA3kQbgHcq0WKEUTp4Im70mZIhKaPBRNlERZKHffklsoEizT42VoMZO5BTBhHckEehoNi1Ie6LXPv3rW4TaJjLUAc3uNvzHgsRs2vDnTHtEbuK0eHfIVwnjLQfN2uvTdruJE+DtD4wVHdIMEEHmoVOoRp/fv4qxpY7MA1wBHB2g+67Vq17CbJRh6cNBpPYMH7Lrf0u0PjCj1DlMEEHgU6sPSgEwHJWdSOFqTl5ow5KlSNmQkF3EJ6OCSeakYNIFF1Z0B8NR5FPFoRQe9R1CqYNu9jZ4gZT/phNPwunbeORh49yssyEyjDtVHzOoNMj+4lh/RNVaRHtMeOcB48xCuTRBQDXDQ+f7ow6z0UyY7PmW/it6oxgrSJ8Id6tKvXwfbY13h+qj1Nn0XfVLDxaY/VW0+KGps1p1juP7hR6uxpsG+X7LRP2a4+xWPc8B36+5NPwVcfUpv+6crj4A/krRjNVNmGIuBzhRXYFw5rUvxBb7balP8A1j8kllem4wHMceBGQ+oA9UplHYdw3fHilVKYGk6DcfH1WqfQZMOYR5j3pv5lT7u8T7lYGNabnkT71ZbDrnr2ZSQQTDgNDlMEK9OymHcD3QpOytnhlVhy7xMgeiMSg6SZjXuS45GSbCTF1XDDkrdY2hTLyXMnnbwsUmlhaG4tH3v0ViYyls4lTcPsWeHiVrwKQiXMP59wUmns0G7KfjAb+KCjYWbodHeY8CpdPY+UXaPP9Fb12UqZirVDTE5RMnyVXjdqs/3dNzv5nuIHkJPuVpzTRwTfsoKtdjq0/wAQDkAYHm5EtesqanVIc6D9Y9+q02z8ZIAWVw47ZMD2jrferV1UBzS0ASLgRqN8DwTx8ZxqQ6URULB1pCnteEpIoYgizhI93cpuaAJ+kZuDrkcgdWqA1yutnVy9sRJbFyYkbvzWbDEMYYOvTN/sO9rwOjlFLoMGZVnj8EWjOIA3xPZPEJphFUZX2f8AVfx5ORuFCDksOTb2FpyuBlBj1oHw9EkBFMJBfegRGiAQhSFm5IsoRkJMIIEEc0kPSw5DvUiQ9ERKMsRAqRJYjhLQhSKFY7xI+N2noo2IoYd38SkRzaA73aeSeIRhHU6aw+zKZH0dYlv2H3Hhmgt8FDfs59Nx7Dy3i1uYeklWOaEfXO4lGVarqLA6wknhlM+I1TdfOAQDlMGCZEeGqtxj6g3z3wURxxIhwaRzlXq2M/hMS8HK9wfv7IkiTvmFa08dhmgHq3VSd0Ae+APNSmvp72R3Ee4QjyUj9dze8EfkUetbEGttarbqqVOiBP1czh3eyB5FRsZi6tQDPVfYaZi0HiXZAPLRWztnjVrw7uIPoDPootbAEDcO/s/iAV4tU2VrZs3SDECe+RwhQ6tQf2urTE4dw3GON/3VLieELU4xXlaYc++pQTDigtYyhMPbPefepTXy5BBQXeBqGFbUiggkJVNpVhsmoetaBo6x52JHqEEEJoalF7hAc0A2MsLpGh+uFlnS0kHVriP6SRPoggsmJ+MpF9JtXwN1X5IKCCOJp5oQe1BBbZJFk40IIKIFqSaaCCgLIjyIIKIZEQb4oIKAgQgWIkFERlABBBSAMKItKNBSJCMNQQUiTTSTTKCCkacEh1dwFnOHKSggrEgV8ad4B8IPmIKqsVjZmZ9Hfiv6oIJ6xarXVB8A/qgggrA//9k=">
            <a:hlinkClick r:id="rId2"/>
          </p:cNvPr>
          <p:cNvSpPr>
            <a:spLocks noChangeAspect="1" noChangeArrowheads="1"/>
          </p:cNvSpPr>
          <p:nvPr/>
        </p:nvSpPr>
        <p:spPr bwMode="auto">
          <a:xfrm>
            <a:off x="57150" y="-1371600"/>
            <a:ext cx="4286250" cy="2857500"/>
          </a:xfrm>
          <a:prstGeom prst="rect">
            <a:avLst/>
          </a:prstGeom>
          <a:noFill/>
          <a:ln w="9525">
            <a:noFill/>
            <a:miter lim="800000"/>
            <a:headEnd/>
            <a:tailEnd/>
          </a:ln>
        </p:spPr>
        <p:txBody>
          <a:bodyPr/>
          <a:lstStyle/>
          <a:p>
            <a:endParaRPr lang="en-GB" dirty="0">
              <a:latin typeface="Constantia" pitchFamily="18" charset="0"/>
            </a:endParaRPr>
          </a:p>
        </p:txBody>
      </p:sp>
      <p:pic>
        <p:nvPicPr>
          <p:cNvPr id="14338" name="Picture 4" descr="Watford: The Bedford Almshou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549275"/>
            <a:ext cx="7489825" cy="56165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C:\Users\neil\AppData\Local\Microsoft\Windows\Temporary Internet Files\Content.IE5\LLF8WSR2\65. CASSIOBURY (RH) 29B22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620713"/>
            <a:ext cx="3543300" cy="5297487"/>
          </a:xfrm>
          <a:prstGeom prst="rect">
            <a:avLst/>
          </a:prstGeom>
          <a:noFill/>
          <a:ln w="9525">
            <a:noFill/>
            <a:miter lim="800000"/>
            <a:headEnd/>
            <a:tailEnd/>
          </a:ln>
        </p:spPr>
      </p:pic>
      <p:pic>
        <p:nvPicPr>
          <p:cNvPr id="26626" name="Picture 3" descr="C:\Users\neil\AppData\Local\Microsoft\Windows\Temporary Internet Files\Content.IE5\EX2W3HVJ\59. Cassiobury Park Gates 1970 (with hor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620713"/>
            <a:ext cx="4371975" cy="352901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C74FB4-E101-4B98-AA31-2EA35E1FC983}"/>
              </a:ext>
            </a:extLst>
          </p:cNvPr>
          <p:cNvSpPr>
            <a:spLocks noChangeArrowheads="1"/>
          </p:cNvSpPr>
          <p:nvPr/>
        </p:nvSpPr>
        <p:spPr bwMode="auto">
          <a:xfrm>
            <a:off x="4356100" y="2972649"/>
            <a:ext cx="44643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228600" algn="l"/>
              </a:tabLst>
              <a:defRPr>
                <a:solidFill>
                  <a:schemeClr val="tx1"/>
                </a:solidFill>
                <a:latin typeface="Arial" panose="020B0604020202020204" pitchFamily="34" charset="0"/>
              </a:defRPr>
            </a:lvl1pPr>
            <a:lvl2pPr eaLnBrk="0" hangingPunct="0">
              <a:tabLst>
                <a:tab pos="228600" algn="l"/>
              </a:tabLst>
              <a:defRPr>
                <a:solidFill>
                  <a:schemeClr val="tx1"/>
                </a:solidFill>
                <a:latin typeface="Arial" panose="020B0604020202020204" pitchFamily="34" charset="0"/>
              </a:defRPr>
            </a:lvl2pPr>
            <a:lvl3pPr eaLnBrk="0" hangingPunct="0">
              <a:tabLst>
                <a:tab pos="228600" algn="l"/>
              </a:tabLst>
              <a:defRPr>
                <a:solidFill>
                  <a:schemeClr val="tx1"/>
                </a:solidFill>
                <a:latin typeface="Arial" panose="020B0604020202020204" pitchFamily="34" charset="0"/>
              </a:defRPr>
            </a:lvl3pPr>
            <a:lvl4pPr eaLnBrk="0" hangingPunct="0">
              <a:tabLst>
                <a:tab pos="228600" algn="l"/>
              </a:tabLst>
              <a:defRPr>
                <a:solidFill>
                  <a:schemeClr val="tx1"/>
                </a:solidFill>
                <a:latin typeface="Arial" panose="020B0604020202020204" pitchFamily="34" charset="0"/>
              </a:defRPr>
            </a:lvl4pPr>
            <a:lvl5pPr eaLnBrk="0" hangingPunct="0">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228600" algn="l"/>
              </a:tabLst>
            </a:pPr>
            <a:endParaRPr kumimoji="0" lang="en-GB" altLang="en-US"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a16="http://schemas.microsoft.com/office/drawing/2014/main" id="{4067D54B-3879-47BC-BF5D-F79889C0B3DA}"/>
              </a:ext>
            </a:extLst>
          </p:cNvPr>
          <p:cNvSpPr>
            <a:spLocks noChangeArrowheads="1"/>
          </p:cNvSpPr>
          <p:nvPr/>
        </p:nvSpPr>
        <p:spPr bwMode="auto">
          <a:xfrm flipH="1">
            <a:off x="323523" y="2279966"/>
            <a:ext cx="8496945" cy="3400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15832" tIns="76176" rIns="91440" bIns="0" numCol="1" anchor="ctr" anchorCtr="0" compatLnSpc="1">
            <a:prstTxWarp prst="textNoShape">
              <a:avLst/>
            </a:prstTxWarp>
            <a:spAutoFit/>
          </a:bodyPr>
          <a:lstStyle>
            <a:lvl1pPr eaLnBrk="0" hangingPunct="0">
              <a:tabLst>
                <a:tab pos="228600" algn="l"/>
              </a:tabLst>
              <a:defRPr>
                <a:solidFill>
                  <a:schemeClr val="tx1"/>
                </a:solidFill>
                <a:latin typeface="Arial" panose="020B0604020202020204" pitchFamily="34" charset="0"/>
              </a:defRPr>
            </a:lvl1pPr>
            <a:lvl2pPr eaLnBrk="0" hangingPunct="0">
              <a:tabLst>
                <a:tab pos="228600" algn="l"/>
              </a:tabLst>
              <a:defRPr>
                <a:solidFill>
                  <a:schemeClr val="tx1"/>
                </a:solidFill>
                <a:latin typeface="Arial" panose="020B0604020202020204" pitchFamily="34" charset="0"/>
              </a:defRPr>
            </a:lvl2pPr>
            <a:lvl3pPr eaLnBrk="0" hangingPunct="0">
              <a:tabLst>
                <a:tab pos="228600" algn="l"/>
              </a:tabLst>
              <a:defRPr>
                <a:solidFill>
                  <a:schemeClr val="tx1"/>
                </a:solidFill>
                <a:latin typeface="Arial" panose="020B0604020202020204" pitchFamily="34" charset="0"/>
              </a:defRPr>
            </a:lvl3pPr>
            <a:lvl4pPr eaLnBrk="0" hangingPunct="0">
              <a:tabLst>
                <a:tab pos="228600" algn="l"/>
              </a:tabLst>
              <a:defRPr>
                <a:solidFill>
                  <a:schemeClr val="tx1"/>
                </a:solidFill>
                <a:latin typeface="Arial" panose="020B0604020202020204" pitchFamily="34" charset="0"/>
              </a:defRPr>
            </a:lvl4pPr>
            <a:lvl5pPr eaLnBrk="0" hangingPunct="0">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altLang="en-US" b="0" i="0" u="none" strike="noStrike" cap="none" normalizeH="0" baseline="0" dirty="0">
                <a:ln>
                  <a:noFill/>
                </a:ln>
                <a:solidFill>
                  <a:schemeClr val="bg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1908 the family began to sell off parts of the park &amp; put house up for rent. In it’s heyday the house had been a venue for lavish parties, but these became fewer and fewer</a:t>
            </a:r>
            <a:endParaRPr kumimoji="0" lang="en-GB" altLang="en-US" b="0" i="0" u="none" strike="noStrike" cap="none" normalizeH="0" baseline="0" dirty="0">
              <a:ln>
                <a:noFill/>
              </a:ln>
              <a:solidFill>
                <a:schemeClr val="bg1">
                  <a:lumMod val="95000"/>
                  <a:lumOff val="5000"/>
                </a:schemeClr>
              </a:solidFill>
              <a:effectLst/>
            </a:endParaRPr>
          </a:p>
          <a:p>
            <a:pPr lvl="0">
              <a:buFontTx/>
              <a:buChar char="•"/>
            </a:pPr>
            <a:r>
              <a:rPr kumimoji="0" lang="en-GB" altLang="en-US" b="0" i="0" u="none" strike="noStrike" cap="none" normalizeH="0" baseline="0" dirty="0">
                <a:ln>
                  <a:noFill/>
                </a:ln>
                <a:solidFill>
                  <a:schemeClr val="bg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The contents In of house was sold under direction of the 8</a:t>
            </a:r>
            <a:r>
              <a:rPr kumimoji="0" lang="en-GB" altLang="en-US" b="0" i="0" u="none" strike="noStrike" cap="none" normalizeH="0" baseline="30000" dirty="0">
                <a:ln>
                  <a:noFill/>
                </a:ln>
                <a:solidFill>
                  <a:schemeClr val="bg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th</a:t>
            </a:r>
            <a:r>
              <a:rPr kumimoji="0" lang="en-GB" altLang="en-US" b="0" i="0" u="none" strike="noStrike" cap="none" normalizeH="0" baseline="0" dirty="0">
                <a:ln>
                  <a:noFill/>
                </a:ln>
                <a:solidFill>
                  <a:schemeClr val="bg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 Earl and the Dowager Lady of Essex in 1922.</a:t>
            </a:r>
            <a:endParaRPr kumimoji="0" lang="en-GB" altLang="en-US" b="0" i="0" u="none" strike="noStrike" cap="none" normalizeH="0" baseline="0" dirty="0">
              <a:ln>
                <a:noFill/>
              </a:ln>
              <a:solidFill>
                <a:schemeClr val="bg1">
                  <a:lumMod val="95000"/>
                  <a:lumOff val="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altLang="en-US" b="0" i="0" u="none" strike="noStrike" cap="none" normalizeH="0" baseline="0" dirty="0">
                <a:ln>
                  <a:noFill/>
                </a:ln>
                <a:solidFill>
                  <a:schemeClr val="bg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The house was sold and after finding that no individual or corporation would take on the house, it was demolished in 1927.</a:t>
            </a:r>
            <a:endParaRPr kumimoji="0" lang="en-GB" altLang="en-US" b="0" i="0" u="none" strike="noStrike" cap="none" normalizeH="0" baseline="0" dirty="0">
              <a:ln>
                <a:noFill/>
              </a:ln>
              <a:solidFill>
                <a:schemeClr val="bg1">
                  <a:lumMod val="95000"/>
                  <a:lumOff val="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altLang="en-US" b="0" i="0" u="none" strike="noStrike" cap="none" normalizeH="0" baseline="0" dirty="0">
                <a:ln>
                  <a:noFill/>
                </a:ln>
                <a:solidFill>
                  <a:schemeClr val="bg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Part of grounds bought by council for a public part against the general wishes of Watford people.</a:t>
            </a:r>
            <a:endParaRPr kumimoji="0" lang="en-GB" altLang="en-US" b="0" i="0" u="none" strike="noStrike" cap="none" normalizeH="0" baseline="0" dirty="0">
              <a:ln>
                <a:noFill/>
              </a:ln>
              <a:solidFill>
                <a:schemeClr val="bg1">
                  <a:lumMod val="95000"/>
                  <a:lumOff val="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altLang="en-US" b="0" i="0" u="none" strike="noStrike" cap="none" normalizeH="0" baseline="0" dirty="0">
                <a:ln>
                  <a:noFill/>
                </a:ln>
                <a:solidFill>
                  <a:schemeClr val="bg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Fine art &amp; antiques from house at museum and round the world. Building materials were used in Yates and the Cassiobury estate </a:t>
            </a:r>
            <a:endParaRPr kumimoji="0" lang="en-GB" altLang="en-US" b="1" i="0" u="none" strike="noStrike" cap="none" normalizeH="0" baseline="0" dirty="0">
              <a:ln>
                <a:noFill/>
              </a:ln>
              <a:solidFill>
                <a:schemeClr val="bg1">
                  <a:lumMod val="95000"/>
                  <a:lumOff val="5000"/>
                </a:schemeClr>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B9C16A94-E019-4F15-978E-7E8EAB7CE904}"/>
              </a:ext>
            </a:extLst>
          </p:cNvPr>
          <p:cNvSpPr/>
          <p:nvPr/>
        </p:nvSpPr>
        <p:spPr>
          <a:xfrm>
            <a:off x="1547664" y="980728"/>
            <a:ext cx="583264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solidFill>
                  <a:schemeClr val="bg1">
                    <a:lumMod val="95000"/>
                    <a:lumOff val="5000"/>
                  </a:schemeClr>
                </a:solidFill>
              </a:rPr>
              <a:t>The end of Cassiobury house </a:t>
            </a:r>
          </a:p>
        </p:txBody>
      </p:sp>
    </p:spTree>
    <p:extLst>
      <p:ext uri="{BB962C8B-B14F-4D97-AF65-F5344CB8AC3E}">
        <p14:creationId xmlns:p14="http://schemas.microsoft.com/office/powerpoint/2010/main" val="333413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76250"/>
            <a:ext cx="5208587" cy="3484563"/>
          </a:xfrm>
          <a:prstGeom prst="rect">
            <a:avLst/>
          </a:prstGeom>
          <a:noFill/>
        </p:spPr>
      </p:pic>
      <p:pic>
        <p:nvPicPr>
          <p:cNvPr id="38917" name="Picture 5" descr="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438" y="3790950"/>
            <a:ext cx="4065587" cy="271938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C:\Users\neil\AppData\Local\Microsoft\Windows\Temporary Internet Files\Content.IE5\EX2W3HVJ\2. Capel family gro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1188"/>
            <a:ext cx="9144000" cy="56356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ortrait of Arthur Capel, 1st Earl of Essex">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620713"/>
            <a:ext cx="3333750" cy="3528367"/>
          </a:xfrm>
          <a:prstGeom prst="rect">
            <a:avLst/>
          </a:prstGeom>
          <a:noFill/>
          <a:ln w="9525">
            <a:noFill/>
            <a:miter lim="800000"/>
            <a:headEnd/>
            <a:tailEnd/>
          </a:ln>
        </p:spPr>
      </p:pic>
      <p:pic>
        <p:nvPicPr>
          <p:cNvPr id="16386" name="Picture 4" descr="Portrait of Arthur Capel, 1st Earl of Essex">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620713"/>
            <a:ext cx="3333750" cy="3528367"/>
          </a:xfrm>
          <a:prstGeom prst="rect">
            <a:avLst/>
          </a:prstGeom>
          <a:noFill/>
          <a:ln w="9525">
            <a:noFill/>
            <a:miter lim="800000"/>
            <a:headEnd/>
            <a:tailEnd/>
          </a:ln>
        </p:spPr>
      </p:pic>
      <p:sp>
        <p:nvSpPr>
          <p:cNvPr id="16387" name="TextBox 3"/>
          <p:cNvSpPr txBox="1">
            <a:spLocks noChangeArrowheads="1"/>
          </p:cNvSpPr>
          <p:nvPr/>
        </p:nvSpPr>
        <p:spPr bwMode="auto">
          <a:xfrm>
            <a:off x="395536" y="4437113"/>
            <a:ext cx="7776914" cy="3046988"/>
          </a:xfrm>
          <a:prstGeom prst="rect">
            <a:avLst/>
          </a:prstGeom>
          <a:noFill/>
          <a:ln w="9525">
            <a:noFill/>
            <a:miter lim="800000"/>
            <a:headEnd/>
            <a:tailEnd/>
          </a:ln>
        </p:spPr>
        <p:txBody>
          <a:bodyPr wrap="square">
            <a:spAutoFit/>
          </a:bodyPr>
          <a:lstStyle/>
          <a:p>
            <a:r>
              <a:rPr lang="en-GB" sz="1600" b="1" dirty="0">
                <a:solidFill>
                  <a:schemeClr val="bg1"/>
                </a:solidFill>
                <a:latin typeface="Times New Roman" panose="02020603050405020304" pitchFamily="18" charset="0"/>
                <a:cs typeface="Times New Roman" panose="02020603050405020304" pitchFamily="18" charset="0"/>
              </a:rPr>
              <a:t>1</a:t>
            </a:r>
            <a:r>
              <a:rPr lang="en-GB" sz="1600" b="1" baseline="30000" dirty="0">
                <a:solidFill>
                  <a:schemeClr val="bg1"/>
                </a:solidFill>
                <a:latin typeface="Times New Roman" panose="02020603050405020304" pitchFamily="18" charset="0"/>
                <a:cs typeface="Times New Roman" panose="02020603050405020304" pitchFamily="18" charset="0"/>
              </a:rPr>
              <a:t>st</a:t>
            </a:r>
            <a:r>
              <a:rPr lang="en-GB" sz="1600" b="1" dirty="0">
                <a:solidFill>
                  <a:schemeClr val="bg1"/>
                </a:solidFill>
                <a:latin typeface="Times New Roman" panose="02020603050405020304" pitchFamily="18" charset="0"/>
                <a:cs typeface="Times New Roman" panose="02020603050405020304" pitchFamily="18" charset="0"/>
              </a:rPr>
              <a:t> Earl of Essex  Arthur Capel 1631 – 1683</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Held prisoner at the age of 15 in rebellions against Parliament.</a:t>
            </a:r>
            <a:endParaRPr kumimoji="0" lang="en-GB" altLang="en-US"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Charles II restored to throne in 1660, made Arthur Earl of Essex in 1661. </a:t>
            </a:r>
            <a:endParaRPr kumimoji="0" lang="en-GB" altLang="en-US"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Set about rebuilding Cassiobury House.</a:t>
            </a:r>
            <a:endParaRPr kumimoji="0" lang="en-GB" altLang="en-US"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skilled politician, but fell from royal grace and was eventually implicated in the Rye House Plot against Charles II.</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GB"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Died in suspicious circumstances in Tower in 1683 and ghost said to ride on horseback </a:t>
            </a:r>
            <a:endParaRPr kumimoji="0" lang="en-GB" altLang="en-US"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endParaRPr lang="en-GB" sz="2000" b="1" dirty="0">
              <a:solidFill>
                <a:schemeClr val="bg1"/>
              </a:solidFill>
              <a:latin typeface="Times New Roman" panose="02020603050405020304" pitchFamily="18" charset="0"/>
              <a:cs typeface="Times New Roman" panose="02020603050405020304" pitchFamily="18" charset="0"/>
            </a:endParaRPr>
          </a:p>
          <a:p>
            <a:endParaRPr lang="en-GB" sz="2000" dirty="0">
              <a:solidFill>
                <a:schemeClr val="bg1"/>
              </a:solidFill>
              <a:latin typeface="Constantia" pitchFamily="18" charset="0"/>
            </a:endParaRPr>
          </a:p>
          <a:p>
            <a:endParaRPr lang="en-GB" sz="2000" dirty="0">
              <a:solidFill>
                <a:schemeClr val="bg1"/>
              </a:solidFill>
              <a:latin typeface="Constantia" pitchFamily="18" charset="0"/>
            </a:endParaRPr>
          </a:p>
          <a:p>
            <a:endParaRPr lang="en-GB" sz="2000" dirty="0">
              <a:solidFill>
                <a:schemeClr val="bg1"/>
              </a:solidFill>
              <a:latin typeface="Constantia"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p:cNvSpPr txBox="1">
            <a:spLocks noChangeArrowheads="1"/>
          </p:cNvSpPr>
          <p:nvPr/>
        </p:nvSpPr>
        <p:spPr bwMode="auto">
          <a:xfrm>
            <a:off x="684213" y="6046348"/>
            <a:ext cx="7489825" cy="366713"/>
          </a:xfrm>
          <a:prstGeom prst="rect">
            <a:avLst/>
          </a:prstGeom>
          <a:noFill/>
          <a:ln w="9525">
            <a:noFill/>
            <a:miter lim="800000"/>
            <a:headEnd/>
            <a:tailEnd/>
          </a:ln>
        </p:spPr>
        <p:txBody>
          <a:bodyPr>
            <a:spAutoFit/>
          </a:bodyPr>
          <a:lstStyle/>
          <a:p>
            <a:r>
              <a:rPr lang="en-GB" dirty="0">
                <a:solidFill>
                  <a:schemeClr val="bg1"/>
                </a:solidFill>
                <a:latin typeface="Constantia" pitchFamily="18" charset="0"/>
              </a:rPr>
              <a:t>Print by Johannes Kip after an engraving by Leonard Knyff in 1707. </a:t>
            </a:r>
          </a:p>
        </p:txBody>
      </p:sp>
      <p:pic>
        <p:nvPicPr>
          <p:cNvPr id="17412" name="Picture 4" descr="Cassiobury_Britton_SeatEarlEssex_LKnyff_Print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476250"/>
            <a:ext cx="7716837" cy="556101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Portrait of Lady Elizabeth Percy, wife of Arthur Cape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354" y="548680"/>
            <a:ext cx="3333750" cy="3599929"/>
          </a:xfrm>
          <a:prstGeom prst="rect">
            <a:avLst/>
          </a:prstGeom>
          <a:noFill/>
          <a:ln w="9525">
            <a:noFill/>
            <a:miter lim="800000"/>
            <a:headEnd/>
            <a:tailEnd/>
          </a:ln>
        </p:spPr>
      </p:pic>
      <p:pic>
        <p:nvPicPr>
          <p:cNvPr id="18434" name="Picture 4" descr="Portrait of Lady Elizabeth Percy, widow of Arthur Capel">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4266" y="539443"/>
            <a:ext cx="3333750" cy="3599929"/>
          </a:xfrm>
          <a:prstGeom prst="rect">
            <a:avLst/>
          </a:prstGeom>
          <a:noFill/>
          <a:ln w="9525">
            <a:noFill/>
            <a:miter lim="800000"/>
            <a:headEnd/>
            <a:tailEnd/>
          </a:ln>
        </p:spPr>
      </p:pic>
      <p:sp>
        <p:nvSpPr>
          <p:cNvPr id="18435" name="TextBox 3"/>
          <p:cNvSpPr txBox="1">
            <a:spLocks noChangeArrowheads="1"/>
          </p:cNvSpPr>
          <p:nvPr/>
        </p:nvSpPr>
        <p:spPr bwMode="auto">
          <a:xfrm>
            <a:off x="565937" y="4318843"/>
            <a:ext cx="8012126" cy="2785378"/>
          </a:xfrm>
          <a:prstGeom prst="rect">
            <a:avLst/>
          </a:prstGeom>
          <a:noFill/>
          <a:ln w="9525">
            <a:noFill/>
            <a:miter lim="800000"/>
            <a:headEnd/>
            <a:tailEnd/>
          </a:ln>
        </p:spPr>
        <p:txBody>
          <a:bodyPr wrap="square">
            <a:spAutoFit/>
          </a:bodyPr>
          <a:lstStyle/>
          <a:p>
            <a:r>
              <a:rPr lang="en-GB" sz="1600" b="1" dirty="0">
                <a:solidFill>
                  <a:schemeClr val="bg1"/>
                </a:solidFill>
                <a:latin typeface="Times New Roman" panose="02020603050405020304" pitchFamily="18" charset="0"/>
                <a:cs typeface="Times New Roman" panose="02020603050405020304" pitchFamily="18" charset="0"/>
              </a:rPr>
              <a:t>Lady Elizabeth Percy  (1636 – 1717)</a:t>
            </a:r>
          </a:p>
          <a:p>
            <a:r>
              <a:rPr lang="en-GB"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en-GB" sz="1600" baseline="30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GB"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daughter of Algernon Percy, 10</a:t>
            </a:r>
            <a:r>
              <a:rPr lang="en-GB" sz="1600" baseline="30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GB"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Earl of Northumberland.</a:t>
            </a:r>
          </a:p>
          <a:p>
            <a:pPr lvl="0">
              <a:spcAft>
                <a:spcPts val="600"/>
              </a:spcAft>
              <a:tabLst>
                <a:tab pos="228600" algn="l"/>
              </a:tabLst>
            </a:pPr>
            <a:r>
              <a:rPr lang="en-GB"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She married Arthur in 1653</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spcAft>
                <a:spcPts val="600"/>
              </a:spcAft>
              <a:buFont typeface="Symbol" panose="05050102010706020507" pitchFamily="18" charset="2"/>
              <a:buChar char=""/>
              <a:tabLst>
                <a:tab pos="228600" algn="l"/>
              </a:tabLst>
            </a:pPr>
            <a:r>
              <a:rPr lang="en-GB"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Described by John Evelyn in 1680 as “a wise, yet somewhat melancholy woman, setting her heart too much on the little lady her daughter, of whom she is over fond”.</a:t>
            </a:r>
          </a:p>
          <a:p>
            <a:pPr marL="342900" indent="-342900">
              <a:spcAft>
                <a:spcPts val="600"/>
              </a:spcAft>
              <a:buFont typeface="Symbol" panose="05050102010706020507" pitchFamily="18" charset="2"/>
              <a:buChar char=""/>
              <a:tabLst>
                <a:tab pos="228600" algn="l"/>
              </a:tabLst>
            </a:pPr>
            <a:r>
              <a:rPr lang="en-GB"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Outlived her husband by 30 years </a:t>
            </a:r>
            <a:endParaRPr lang="en-GB"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600"/>
              </a:spcAft>
              <a:tabLst>
                <a:tab pos="228600" algn="l"/>
              </a:tabLst>
            </a:pPr>
            <a:endParaRPr lang="en-GB"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600"/>
              </a:spcAft>
              <a:buFont typeface="Symbol" panose="05050102010706020507" pitchFamily="18" charset="2"/>
              <a:buChar char=""/>
              <a:tabLst>
                <a:tab pos="228600" algn="l"/>
              </a:tabLs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GB" dirty="0">
              <a:solidFill>
                <a:schemeClr val="bg1"/>
              </a:solidFill>
              <a:latin typeface="Constantia"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Family tree of the Earls of Ess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836613"/>
            <a:ext cx="7219950" cy="4953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Portrait of Algernon Capel, 2nd Earl of Essex">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692151"/>
            <a:ext cx="2952254" cy="3443945"/>
          </a:xfrm>
          <a:prstGeom prst="rect">
            <a:avLst/>
          </a:prstGeom>
          <a:noFill/>
          <a:ln w="9525">
            <a:noFill/>
            <a:miter lim="800000"/>
            <a:headEnd/>
            <a:tailEnd/>
          </a:ln>
        </p:spPr>
      </p:pic>
      <p:pic>
        <p:nvPicPr>
          <p:cNvPr id="20482" name="Picture 4" descr="Portrait of Lady Mary Bentinck, wife of Algernon Capel">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692151"/>
            <a:ext cx="2952254" cy="3443946"/>
          </a:xfrm>
          <a:prstGeom prst="rect">
            <a:avLst/>
          </a:prstGeom>
          <a:noFill/>
          <a:ln w="9525">
            <a:noFill/>
            <a:miter lim="800000"/>
            <a:headEnd/>
            <a:tailEnd/>
          </a:ln>
        </p:spPr>
      </p:pic>
      <p:sp>
        <p:nvSpPr>
          <p:cNvPr id="20483" name="TextBox 3"/>
          <p:cNvSpPr txBox="1">
            <a:spLocks noChangeArrowheads="1"/>
          </p:cNvSpPr>
          <p:nvPr/>
        </p:nvSpPr>
        <p:spPr bwMode="auto">
          <a:xfrm>
            <a:off x="611560" y="4941888"/>
            <a:ext cx="7632328" cy="2277547"/>
          </a:xfrm>
          <a:prstGeom prst="rect">
            <a:avLst/>
          </a:prstGeom>
          <a:noFill/>
          <a:ln w="9525">
            <a:noFill/>
            <a:miter lim="800000"/>
            <a:headEnd/>
            <a:tailEnd/>
          </a:ln>
        </p:spPr>
        <p:txBody>
          <a:bodyPr wrap="square">
            <a:spAutoFit/>
          </a:bodyPr>
          <a:lstStyle/>
          <a:p>
            <a:r>
              <a:rPr lang="en-GB" sz="1600" dirty="0">
                <a:solidFill>
                  <a:schemeClr val="bg1"/>
                </a:solidFill>
                <a:latin typeface="Times New Roman" panose="02020603050405020304" pitchFamily="18" charset="0"/>
                <a:cs typeface="Times New Roman" panose="02020603050405020304" pitchFamily="18" charset="0"/>
              </a:rPr>
              <a:t>Algeron Capel, 2</a:t>
            </a:r>
            <a:r>
              <a:rPr lang="en-GB" sz="1600" baseline="30000" dirty="0">
                <a:solidFill>
                  <a:schemeClr val="bg1"/>
                </a:solidFill>
                <a:latin typeface="Times New Roman" panose="02020603050405020304" pitchFamily="18" charset="0"/>
                <a:cs typeface="Times New Roman" panose="02020603050405020304" pitchFamily="18" charset="0"/>
              </a:rPr>
              <a:t>nd</a:t>
            </a:r>
            <a:r>
              <a:rPr lang="en-GB" sz="1600" dirty="0">
                <a:solidFill>
                  <a:schemeClr val="bg1"/>
                </a:solidFill>
                <a:latin typeface="Times New Roman" panose="02020603050405020304" pitchFamily="18" charset="0"/>
                <a:cs typeface="Times New Roman" panose="02020603050405020304" pitchFamily="18" charset="0"/>
              </a:rPr>
              <a:t> Earl of Essex (1670 – 1710) and his wife Lady Mary Bentinck (1679 – 1726)</a:t>
            </a:r>
          </a:p>
          <a:p>
            <a:pPr lvl="0">
              <a:spcAft>
                <a:spcPts val="600"/>
              </a:spcAft>
              <a:tabLst>
                <a:tab pos="228600" algn="l"/>
              </a:tabLst>
            </a:pPr>
            <a:r>
              <a:rPr lang="en-GB"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Algeron</a:t>
            </a:r>
            <a:r>
              <a:rPr lang="en-GB"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a:t>
            </a:r>
            <a:r>
              <a:rPr lang="en-GB"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ucceeded to Earldom when only 13 in 1683. </a:t>
            </a:r>
            <a:r>
              <a:rPr lang="en-GB"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a:t>
            </a:r>
            <a:r>
              <a:rPr lang="en-GB"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 distinguished himself with Royalty for his endeavours on the battlefield and  was a member of the celebrated Kit-Kat Club. Lady</a:t>
            </a:r>
            <a:r>
              <a:rPr lang="en-GB"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Mary</a:t>
            </a:r>
            <a:r>
              <a:rPr lang="en-GB"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was “one of the toasts of honour and re-nown at the famous Kit-Kat Club". According to Lord Effingham </a:t>
            </a:r>
          </a:p>
          <a:p>
            <a:pPr lvl="0">
              <a:spcAft>
                <a:spcPts val="600"/>
              </a:spcAft>
              <a:tabLst>
                <a:tab pos="228600" algn="l"/>
              </a:tabLst>
            </a:pPr>
            <a:endParaRPr lang="en-GB" dirty="0">
              <a:solidFill>
                <a:schemeClr val="bg1"/>
              </a:solidFill>
              <a:latin typeface="Times New Roman" panose="02020603050405020304" pitchFamily="18" charset="0"/>
              <a:cs typeface="Times New Roman" panose="02020603050405020304" pitchFamily="18" charset="0"/>
            </a:endParaRPr>
          </a:p>
          <a:p>
            <a:pPr lvl="0">
              <a:spcAft>
                <a:spcPts val="600"/>
              </a:spcAft>
              <a:tabLst>
                <a:tab pos="228600" algn="l"/>
              </a:tabLst>
            </a:pPr>
            <a:endParaRPr lang="en-GB"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C:\Users\neil\AppData\Local\Microsoft\Windows\Temporary Internet Files\Content.IE5\74FJSBZV\61. Little Cassiobu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476250"/>
            <a:ext cx="7691437" cy="568007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Paper</Template>
  <TotalTime>446</TotalTime>
  <Words>866</Words>
  <Application>Microsoft Office PowerPoint</Application>
  <PresentationFormat>On-screen Show (4:3)</PresentationFormat>
  <Paragraphs>52</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Constantia</vt:lpstr>
      <vt:lpstr>Symbol</vt:lpstr>
      <vt:lpstr>Times New Roman</vt:lpstr>
      <vt:lpstr>Wingdings 2</vt:lpstr>
      <vt:lpstr>Paper</vt:lpstr>
      <vt:lpstr>A Short History of Cassiobury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Short History of Cassiobury</dc:title>
  <dc:creator>Gemma</dc:creator>
  <cp:lastModifiedBy>Clare Davies</cp:lastModifiedBy>
  <cp:revision>39</cp:revision>
  <dcterms:created xsi:type="dcterms:W3CDTF">2015-02-23T18:19:01Z</dcterms:created>
  <dcterms:modified xsi:type="dcterms:W3CDTF">2021-08-03T13:06:50Z</dcterms:modified>
</cp:coreProperties>
</file>